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18288000" cy="10287000"/>
  <p:notesSz cx="6858000" cy="9144000"/>
  <p:embeddedFontLst>
    <p:embeddedFont>
      <p:font typeface="Calibri" panose="020F0502020204030204" pitchFamily="34" charset="0"/>
      <p:regular r:id="rId5"/>
      <p:bold r:id="rId6"/>
      <p:italic r:id="rId7"/>
      <p:boldItalic r:id="rId8"/>
    </p:embeddedFont>
    <p:embeddedFont>
      <p:font typeface="Zilla Slab Bold" pitchFamily="2" charset="0"/>
      <p:regular r:id="rId9"/>
      <p:bold r:id="rId10"/>
    </p:embeddedFont>
    <p:embeddedFont>
      <p:font typeface="Zilla Slab Medium" pitchFamily="2" charset="0"/>
      <p:regular r:id="rId11"/>
      <p:italic r:id="rId12"/>
    </p:embeddedFont>
    <p:embeddedFont>
      <p:font typeface="Zilla Slab Medium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11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grpSp>
        <p:nvGrpSpPr>
          <p:cNvPr id="2" name="Group 2"/>
          <p:cNvGrpSpPr/>
          <p:nvPr/>
        </p:nvGrpSpPr>
        <p:grpSpPr>
          <a:xfrm>
            <a:off x="4403651" y="8702956"/>
            <a:ext cx="10292147" cy="145399"/>
            <a:chOff x="0" y="0"/>
            <a:chExt cx="40453856" cy="571500"/>
          </a:xfrm>
        </p:grpSpPr>
        <p:sp>
          <p:nvSpPr>
            <p:cNvPr id="3" name="Freeform 3"/>
            <p:cNvSpPr/>
            <p:nvPr/>
          </p:nvSpPr>
          <p:spPr>
            <a:xfrm>
              <a:off x="0" y="255270"/>
              <a:ext cx="40453856" cy="69850"/>
            </a:xfrm>
            <a:custGeom>
              <a:avLst/>
              <a:gdLst/>
              <a:ahLst/>
              <a:cxnLst/>
              <a:rect l="l" t="t" r="r" b="b"/>
              <a:pathLst>
                <a:path w="40453856" h="69850">
                  <a:moveTo>
                    <a:pt x="40163028" y="0"/>
                  </a:moveTo>
                  <a:lnTo>
                    <a:pt x="0" y="0"/>
                  </a:lnTo>
                  <a:lnTo>
                    <a:pt x="0" y="69850"/>
                  </a:lnTo>
                  <a:lnTo>
                    <a:pt x="40453856" y="69850"/>
                  </a:lnTo>
                  <a:lnTo>
                    <a:pt x="40453856" y="0"/>
                  </a:lnTo>
                  <a:close/>
                </a:path>
              </a:pathLst>
            </a:custGeom>
            <a:solidFill>
              <a:srgbClr val="000000"/>
            </a:solidFill>
          </p:spPr>
        </p:sp>
      </p:grpSp>
      <p:grpSp>
        <p:nvGrpSpPr>
          <p:cNvPr id="4" name="Group 4"/>
          <p:cNvGrpSpPr/>
          <p:nvPr/>
        </p:nvGrpSpPr>
        <p:grpSpPr>
          <a:xfrm>
            <a:off x="9925300" y="1028599"/>
            <a:ext cx="8023942" cy="5583087"/>
            <a:chOff x="0" y="0"/>
            <a:chExt cx="10698590" cy="7444116"/>
          </a:xfrm>
        </p:grpSpPr>
        <p:sp>
          <p:nvSpPr>
            <p:cNvPr id="5" name="TextBox 5"/>
            <p:cNvSpPr txBox="1"/>
            <p:nvPr/>
          </p:nvSpPr>
          <p:spPr>
            <a:xfrm>
              <a:off x="0" y="2444507"/>
              <a:ext cx="10698590" cy="4999609"/>
            </a:xfrm>
            <a:prstGeom prst="rect">
              <a:avLst/>
            </a:prstGeom>
          </p:spPr>
          <p:txBody>
            <a:bodyPr lIns="0" tIns="0" rIns="0" bIns="0" rtlCol="0" anchor="t">
              <a:spAutoFit/>
            </a:bodyPr>
            <a:lstStyle/>
            <a:p>
              <a:pPr>
                <a:lnSpc>
                  <a:spcPts val="3336"/>
                </a:lnSpc>
              </a:pPr>
              <a:r>
                <a:rPr lang="en-US" sz="2400">
                  <a:solidFill>
                    <a:srgbClr val="000000"/>
                  </a:solidFill>
                  <a:latin typeface="Zilla Slab Medium"/>
                </a:rPr>
                <a:t>We're serving communities here in New Zealand with over 34 projects in partnership with you - our churches.</a:t>
              </a:r>
            </a:p>
            <a:p>
              <a:pPr>
                <a:lnSpc>
                  <a:spcPts val="3336"/>
                </a:lnSpc>
              </a:pPr>
              <a:endParaRPr lang="en-US" sz="2400">
                <a:solidFill>
                  <a:srgbClr val="000000"/>
                </a:solidFill>
                <a:latin typeface="Zilla Slab Medium"/>
              </a:endParaRPr>
            </a:p>
            <a:p>
              <a:pPr>
                <a:lnSpc>
                  <a:spcPts val="3336"/>
                </a:lnSpc>
              </a:pPr>
              <a:r>
                <a:rPr lang="en-US" sz="2400">
                  <a:solidFill>
                    <a:srgbClr val="000000"/>
                  </a:solidFill>
                  <a:latin typeface="Zilla Slab Medium"/>
                </a:rPr>
                <a:t>Your support in 2020 enabled us to help thousands of kiwi families overcome hardship through providing meals, depression recovery support, youth mentoring programmes, amongst other projects.</a:t>
              </a:r>
            </a:p>
            <a:p>
              <a:pPr>
                <a:lnSpc>
                  <a:spcPts val="3336"/>
                </a:lnSpc>
              </a:pPr>
              <a:endParaRPr lang="en-US" sz="2400">
                <a:solidFill>
                  <a:srgbClr val="000000"/>
                </a:solidFill>
                <a:latin typeface="Zilla Slab Medium"/>
              </a:endParaRPr>
            </a:p>
            <a:p>
              <a:pPr>
                <a:lnSpc>
                  <a:spcPts val="3336"/>
                </a:lnSpc>
              </a:pPr>
              <a:r>
                <a:rPr lang="en-US" sz="2400">
                  <a:solidFill>
                    <a:srgbClr val="000000"/>
                  </a:solidFill>
                  <a:latin typeface="Zilla Slab Medium"/>
                </a:rPr>
                <a:t>We have helped </a:t>
              </a:r>
              <a:r>
                <a:rPr lang="en-US" sz="2400">
                  <a:solidFill>
                    <a:srgbClr val="000000"/>
                  </a:solidFill>
                  <a:latin typeface="Zilla Slab Medium Bold"/>
                </a:rPr>
                <a:t>2,800</a:t>
              </a:r>
              <a:r>
                <a:rPr lang="en-US" sz="2400">
                  <a:solidFill>
                    <a:srgbClr val="000000"/>
                  </a:solidFill>
                  <a:latin typeface="Zilla Slab Medium"/>
                </a:rPr>
                <a:t> kiwi families!</a:t>
              </a:r>
            </a:p>
          </p:txBody>
        </p:sp>
        <p:sp>
          <p:nvSpPr>
            <p:cNvPr id="6" name="TextBox 6"/>
            <p:cNvSpPr txBox="1"/>
            <p:nvPr/>
          </p:nvSpPr>
          <p:spPr>
            <a:xfrm>
              <a:off x="0" y="0"/>
              <a:ext cx="10698590" cy="1295400"/>
            </a:xfrm>
            <a:prstGeom prst="rect">
              <a:avLst/>
            </a:prstGeom>
          </p:spPr>
          <p:txBody>
            <a:bodyPr lIns="0" tIns="0" rIns="0" bIns="0" rtlCol="0" anchor="t">
              <a:spAutoFit/>
            </a:bodyPr>
            <a:lstStyle/>
            <a:p>
              <a:pPr>
                <a:lnSpc>
                  <a:spcPts val="7679"/>
                </a:lnSpc>
              </a:pPr>
              <a:r>
                <a:rPr lang="en-US" sz="6399">
                  <a:solidFill>
                    <a:srgbClr val="000000"/>
                  </a:solidFill>
                  <a:latin typeface="Zilla Slab Bold Bold"/>
                </a:rPr>
                <a:t>Together:</a:t>
              </a:r>
            </a:p>
          </p:txBody>
        </p:sp>
      </p:grpSp>
      <p:pic>
        <p:nvPicPr>
          <p:cNvPr id="7" name="Picture 7"/>
          <p:cNvPicPr>
            <a:picLocks noChangeAspect="1"/>
          </p:cNvPicPr>
          <p:nvPr/>
        </p:nvPicPr>
        <p:blipFill>
          <a:blip r:embed="rId2"/>
          <a:srcRect/>
          <a:stretch>
            <a:fillRect/>
          </a:stretch>
        </p:blipFill>
        <p:spPr>
          <a:xfrm>
            <a:off x="13615276" y="6066987"/>
            <a:ext cx="5250650" cy="5250650"/>
          </a:xfrm>
          <a:prstGeom prst="rect">
            <a:avLst/>
          </a:prstGeom>
        </p:spPr>
      </p:pic>
      <p:pic>
        <p:nvPicPr>
          <p:cNvPr id="8" name="Picture 8"/>
          <p:cNvPicPr>
            <a:picLocks noChangeAspect="1"/>
          </p:cNvPicPr>
          <p:nvPr/>
        </p:nvPicPr>
        <p:blipFill>
          <a:blip r:embed="rId3"/>
          <a:srcRect/>
          <a:stretch>
            <a:fillRect/>
          </a:stretch>
        </p:blipFill>
        <p:spPr>
          <a:xfrm>
            <a:off x="1581808" y="528462"/>
            <a:ext cx="7241579" cy="96085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14814" y="1634055"/>
            <a:ext cx="449427" cy="64203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09640" y="3178104"/>
            <a:ext cx="449427" cy="64203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14814" y="2132706"/>
            <a:ext cx="449427" cy="642038"/>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77884" y="4822481"/>
            <a:ext cx="449427" cy="64203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02597" y="819506"/>
            <a:ext cx="449427" cy="642038"/>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84927" y="4350053"/>
            <a:ext cx="449427" cy="64203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65387" y="5011699"/>
            <a:ext cx="449427" cy="64203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53171" y="6419922"/>
            <a:ext cx="449427" cy="642038"/>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9099" y="8527336"/>
            <a:ext cx="449427" cy="64203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65387" y="1028700"/>
            <a:ext cx="449427" cy="642038"/>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34354" y="2774744"/>
            <a:ext cx="449427" cy="642038"/>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14814" y="4690680"/>
            <a:ext cx="449427" cy="6420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39527" y="2132706"/>
            <a:ext cx="449427" cy="642038"/>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53248" y="8050274"/>
            <a:ext cx="449427" cy="6420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60214" y="1811687"/>
            <a:ext cx="449427" cy="642038"/>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64241" y="2276094"/>
            <a:ext cx="449427" cy="642038"/>
          </a:xfrm>
          <a:prstGeom prst="rect">
            <a:avLst/>
          </a:prstGeom>
        </p:spPr>
      </p:pic>
      <p:pic>
        <p:nvPicPr>
          <p:cNvPr id="25" name="Picture 25"/>
          <p:cNvPicPr>
            <a:picLocks noChangeAspect="1"/>
          </p:cNvPicPr>
          <p:nvPr/>
        </p:nvPicPr>
        <p:blipFill>
          <a:blip r:embed="rId6"/>
          <a:srcRect/>
          <a:stretch>
            <a:fillRect/>
          </a:stretch>
        </p:blipFill>
        <p:spPr>
          <a:xfrm>
            <a:off x="432704" y="528462"/>
            <a:ext cx="1191993" cy="1223602"/>
          </a:xfrm>
          <a:prstGeom prst="rect">
            <a:avLst/>
          </a:prstGeom>
        </p:spPr>
      </p:pic>
      <p:pic>
        <p:nvPicPr>
          <p:cNvPr id="26" name="Picture 2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99626" y="2484847"/>
            <a:ext cx="2028551" cy="2028551"/>
          </a:xfrm>
          <a:prstGeom prst="rect">
            <a:avLst/>
          </a:prstGeom>
        </p:spPr>
      </p:pic>
      <p:sp>
        <p:nvSpPr>
          <p:cNvPr id="27" name="TextBox 27"/>
          <p:cNvSpPr txBox="1"/>
          <p:nvPr/>
        </p:nvSpPr>
        <p:spPr>
          <a:xfrm>
            <a:off x="748247" y="4766322"/>
            <a:ext cx="2931310" cy="762896"/>
          </a:xfrm>
          <a:prstGeom prst="rect">
            <a:avLst/>
          </a:prstGeom>
        </p:spPr>
        <p:txBody>
          <a:bodyPr lIns="0" tIns="0" rIns="0" bIns="0" rtlCol="0" anchor="t">
            <a:spAutoFit/>
          </a:bodyPr>
          <a:lstStyle/>
          <a:p>
            <a:pPr algn="ctr">
              <a:lnSpc>
                <a:spcPts val="2906"/>
              </a:lnSpc>
            </a:pPr>
            <a:r>
              <a:rPr lang="en-US" sz="3303">
                <a:solidFill>
                  <a:srgbClr val="000000"/>
                </a:solidFill>
                <a:latin typeface="Zilla Slab Bold"/>
              </a:rPr>
              <a:t>2800 families 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615276" y="6066987"/>
            <a:ext cx="5250650" cy="5250650"/>
          </a:xfrm>
          <a:prstGeom prst="rect">
            <a:avLst/>
          </a:prstGeom>
        </p:spPr>
      </p:pic>
      <p:pic>
        <p:nvPicPr>
          <p:cNvPr id="3" name="Picture 3"/>
          <p:cNvPicPr>
            <a:picLocks noChangeAspect="1"/>
          </p:cNvPicPr>
          <p:nvPr/>
        </p:nvPicPr>
        <p:blipFill>
          <a:blip r:embed="rId3"/>
          <a:srcRect/>
          <a:stretch>
            <a:fillRect/>
          </a:stretch>
        </p:blipFill>
        <p:spPr>
          <a:xfrm>
            <a:off x="432704" y="528462"/>
            <a:ext cx="1191993" cy="1224126"/>
          </a:xfrm>
          <a:prstGeom prst="rect">
            <a:avLst/>
          </a:prstGeom>
        </p:spPr>
      </p:pic>
      <p:pic>
        <p:nvPicPr>
          <p:cNvPr id="4" name="Picture 4"/>
          <p:cNvPicPr>
            <a:picLocks noChangeAspect="1"/>
          </p:cNvPicPr>
          <p:nvPr/>
        </p:nvPicPr>
        <p:blipFill>
          <a:blip r:embed="rId4"/>
          <a:srcRect/>
          <a:stretch>
            <a:fillRect/>
          </a:stretch>
        </p:blipFill>
        <p:spPr>
          <a:xfrm>
            <a:off x="432704" y="528462"/>
            <a:ext cx="1191993" cy="1223602"/>
          </a:xfrm>
          <a:prstGeom prst="rect">
            <a:avLst/>
          </a:prstGeom>
        </p:spPr>
      </p:pic>
      <p:grpSp>
        <p:nvGrpSpPr>
          <p:cNvPr id="5" name="Group 5"/>
          <p:cNvGrpSpPr/>
          <p:nvPr/>
        </p:nvGrpSpPr>
        <p:grpSpPr>
          <a:xfrm>
            <a:off x="3348365" y="2984786"/>
            <a:ext cx="10798686" cy="3269103"/>
            <a:chOff x="0" y="0"/>
            <a:chExt cx="14398249" cy="4358804"/>
          </a:xfrm>
        </p:grpSpPr>
        <p:sp>
          <p:nvSpPr>
            <p:cNvPr id="6" name="TextBox 6"/>
            <p:cNvSpPr txBox="1"/>
            <p:nvPr/>
          </p:nvSpPr>
          <p:spPr>
            <a:xfrm>
              <a:off x="0" y="1933657"/>
              <a:ext cx="14398249" cy="1274445"/>
            </a:xfrm>
            <a:prstGeom prst="rect">
              <a:avLst/>
            </a:prstGeom>
          </p:spPr>
          <p:txBody>
            <a:bodyPr lIns="0" tIns="0" rIns="0" bIns="0" rtlCol="0" anchor="t">
              <a:spAutoFit/>
            </a:bodyPr>
            <a:lstStyle/>
            <a:p>
              <a:pPr algn="ctr">
                <a:lnSpc>
                  <a:spcPts val="3900"/>
                </a:lnSpc>
              </a:pPr>
              <a:r>
                <a:rPr lang="en-US" sz="2600">
                  <a:solidFill>
                    <a:srgbClr val="000000"/>
                  </a:solidFill>
                  <a:latin typeface="Zilla Slab Medium"/>
                </a:rPr>
                <a:t>"Let your light shine before others, that they may see your good deeds and glorify your Father in Heaven."</a:t>
              </a:r>
            </a:p>
          </p:txBody>
        </p:sp>
        <p:sp>
          <p:nvSpPr>
            <p:cNvPr id="7" name="TextBox 7"/>
            <p:cNvSpPr txBox="1"/>
            <p:nvPr/>
          </p:nvSpPr>
          <p:spPr>
            <a:xfrm>
              <a:off x="0" y="3865409"/>
              <a:ext cx="14398249" cy="493395"/>
            </a:xfrm>
            <a:prstGeom prst="rect">
              <a:avLst/>
            </a:prstGeom>
          </p:spPr>
          <p:txBody>
            <a:bodyPr lIns="0" tIns="0" rIns="0" bIns="0" rtlCol="0" anchor="t">
              <a:spAutoFit/>
            </a:bodyPr>
            <a:lstStyle/>
            <a:p>
              <a:pPr algn="ctr">
                <a:lnSpc>
                  <a:spcPts val="3150"/>
                </a:lnSpc>
              </a:pPr>
              <a:r>
                <a:rPr lang="en-US" sz="2100" spc="296">
                  <a:solidFill>
                    <a:srgbClr val="000000"/>
                  </a:solidFill>
                  <a:latin typeface="Zilla Slab Bold Bold"/>
                </a:rPr>
                <a:t>MATTHEW 5:16</a:t>
              </a:r>
            </a:p>
          </p:txBody>
        </p:sp>
        <p:sp>
          <p:nvSpPr>
            <p:cNvPr id="8" name="TextBox 8"/>
            <p:cNvSpPr txBox="1"/>
            <p:nvPr/>
          </p:nvSpPr>
          <p:spPr>
            <a:xfrm>
              <a:off x="0" y="0"/>
              <a:ext cx="14398249" cy="1295400"/>
            </a:xfrm>
            <a:prstGeom prst="rect">
              <a:avLst/>
            </a:prstGeom>
          </p:spPr>
          <p:txBody>
            <a:bodyPr lIns="0" tIns="0" rIns="0" bIns="0" rtlCol="0" anchor="t">
              <a:spAutoFit/>
            </a:bodyPr>
            <a:lstStyle/>
            <a:p>
              <a:pPr algn="ctr">
                <a:lnSpc>
                  <a:spcPts val="7679"/>
                </a:lnSpc>
              </a:pPr>
              <a:r>
                <a:rPr lang="en-US" sz="6399">
                  <a:solidFill>
                    <a:srgbClr val="000000"/>
                  </a:solidFill>
                  <a:latin typeface="Zilla Slab Bold"/>
                </a:rPr>
                <a:t>Called to be the Light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702956"/>
            <a:ext cx="13667098" cy="193078"/>
            <a:chOff x="0" y="0"/>
            <a:chExt cx="40453856" cy="571500"/>
          </a:xfrm>
        </p:grpSpPr>
        <p:sp>
          <p:nvSpPr>
            <p:cNvPr id="3" name="Freeform 3"/>
            <p:cNvSpPr/>
            <p:nvPr/>
          </p:nvSpPr>
          <p:spPr>
            <a:xfrm>
              <a:off x="0" y="255270"/>
              <a:ext cx="40453856" cy="69850"/>
            </a:xfrm>
            <a:custGeom>
              <a:avLst/>
              <a:gdLst/>
              <a:ahLst/>
              <a:cxnLst/>
              <a:rect l="l" t="t" r="r" b="b"/>
              <a:pathLst>
                <a:path w="40453856" h="69850">
                  <a:moveTo>
                    <a:pt x="40163028" y="0"/>
                  </a:moveTo>
                  <a:lnTo>
                    <a:pt x="0" y="0"/>
                  </a:lnTo>
                  <a:lnTo>
                    <a:pt x="0" y="69850"/>
                  </a:lnTo>
                  <a:lnTo>
                    <a:pt x="40453856" y="69850"/>
                  </a:lnTo>
                  <a:lnTo>
                    <a:pt x="40453856" y="0"/>
                  </a:lnTo>
                  <a:close/>
                </a:path>
              </a:pathLst>
            </a:custGeom>
            <a:solidFill>
              <a:srgbClr val="0000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2268" y="5884347"/>
            <a:ext cx="2186823" cy="29335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43033" y="5100407"/>
            <a:ext cx="2316210" cy="3735822"/>
          </a:xfrm>
          <a:prstGeom prst="rect">
            <a:avLst/>
          </a:prstGeom>
        </p:spPr>
      </p:pic>
      <p:pic>
        <p:nvPicPr>
          <p:cNvPr id="6" name="Picture 6"/>
          <p:cNvPicPr>
            <a:picLocks noChangeAspect="1"/>
          </p:cNvPicPr>
          <p:nvPr/>
        </p:nvPicPr>
        <p:blipFill>
          <a:blip r:embed="rId6"/>
          <a:srcRect r="23324"/>
          <a:stretch>
            <a:fillRect/>
          </a:stretch>
        </p:blipFill>
        <p:spPr>
          <a:xfrm>
            <a:off x="-2757532" y="-176132"/>
            <a:ext cx="12137445" cy="10553079"/>
          </a:xfrm>
          <a:prstGeom prst="rect">
            <a:avLst/>
          </a:prstGeom>
        </p:spPr>
      </p:pic>
      <p:grpSp>
        <p:nvGrpSpPr>
          <p:cNvPr id="7" name="Group 7"/>
          <p:cNvGrpSpPr/>
          <p:nvPr/>
        </p:nvGrpSpPr>
        <p:grpSpPr>
          <a:xfrm>
            <a:off x="9925300" y="1274395"/>
            <a:ext cx="8023942" cy="5388714"/>
            <a:chOff x="0" y="0"/>
            <a:chExt cx="10698590" cy="7184952"/>
          </a:xfrm>
        </p:grpSpPr>
        <p:sp>
          <p:nvSpPr>
            <p:cNvPr id="8" name="TextBox 8"/>
            <p:cNvSpPr txBox="1"/>
            <p:nvPr/>
          </p:nvSpPr>
          <p:spPr>
            <a:xfrm>
              <a:off x="0" y="2444507"/>
              <a:ext cx="10698590" cy="4740445"/>
            </a:xfrm>
            <a:prstGeom prst="rect">
              <a:avLst/>
            </a:prstGeom>
          </p:spPr>
          <p:txBody>
            <a:bodyPr lIns="0" tIns="0" rIns="0" bIns="0" rtlCol="0" anchor="t">
              <a:spAutoFit/>
            </a:bodyPr>
            <a:lstStyle/>
            <a:p>
              <a:pPr>
                <a:lnSpc>
                  <a:spcPts val="3336"/>
                </a:lnSpc>
              </a:pPr>
              <a:r>
                <a:rPr lang="en-US" sz="2400">
                  <a:solidFill>
                    <a:srgbClr val="000000"/>
                  </a:solidFill>
                  <a:latin typeface="Zilla Slab Medium"/>
                </a:rPr>
                <a:t>Will ensure together, we can Let Love Shine in our communities here in New Zealand and around the world. </a:t>
              </a:r>
            </a:p>
            <a:p>
              <a:pPr>
                <a:lnSpc>
                  <a:spcPts val="3336"/>
                </a:lnSpc>
              </a:pPr>
              <a:endParaRPr lang="en-US" sz="2400">
                <a:solidFill>
                  <a:srgbClr val="000000"/>
                </a:solidFill>
                <a:latin typeface="Zilla Slab Medium"/>
              </a:endParaRPr>
            </a:p>
            <a:p>
              <a:pPr>
                <a:lnSpc>
                  <a:spcPts val="3336"/>
                </a:lnSpc>
              </a:pPr>
              <a:r>
                <a:rPr lang="en-US" sz="2400">
                  <a:solidFill>
                    <a:srgbClr val="000000"/>
                  </a:solidFill>
                  <a:latin typeface="Zilla Slab Medium"/>
                </a:rPr>
                <a:t>Learn more about the difference we're making and support families facing hardship: </a:t>
              </a:r>
            </a:p>
            <a:p>
              <a:pPr>
                <a:lnSpc>
                  <a:spcPts val="5976"/>
                </a:lnSpc>
              </a:pPr>
              <a:endParaRPr lang="en-US" sz="2400">
                <a:solidFill>
                  <a:srgbClr val="000000"/>
                </a:solidFill>
                <a:latin typeface="Zilla Slab Medium"/>
              </a:endParaRPr>
            </a:p>
            <a:p>
              <a:pPr>
                <a:lnSpc>
                  <a:spcPts val="5976"/>
                </a:lnSpc>
              </a:pPr>
              <a:r>
                <a:rPr lang="en-US" sz="4299">
                  <a:solidFill>
                    <a:srgbClr val="000000"/>
                  </a:solidFill>
                  <a:latin typeface="Zilla Slab Medium Bold"/>
                </a:rPr>
                <a:t>adra.org.nz/shine</a:t>
              </a:r>
            </a:p>
          </p:txBody>
        </p:sp>
        <p:sp>
          <p:nvSpPr>
            <p:cNvPr id="9" name="TextBox 9"/>
            <p:cNvSpPr txBox="1"/>
            <p:nvPr/>
          </p:nvSpPr>
          <p:spPr>
            <a:xfrm>
              <a:off x="0" y="0"/>
              <a:ext cx="10698590" cy="1295400"/>
            </a:xfrm>
            <a:prstGeom prst="rect">
              <a:avLst/>
            </a:prstGeom>
          </p:spPr>
          <p:txBody>
            <a:bodyPr lIns="0" tIns="0" rIns="0" bIns="0" rtlCol="0" anchor="t">
              <a:spAutoFit/>
            </a:bodyPr>
            <a:lstStyle/>
            <a:p>
              <a:pPr>
                <a:lnSpc>
                  <a:spcPts val="7679"/>
                </a:lnSpc>
              </a:pPr>
              <a:r>
                <a:rPr lang="en-US" sz="6399">
                  <a:solidFill>
                    <a:srgbClr val="000000"/>
                  </a:solidFill>
                  <a:latin typeface="Zilla Slab Bold"/>
                </a:rPr>
                <a:t>Your Offering </a:t>
              </a:r>
            </a:p>
          </p:txBody>
        </p:sp>
      </p:grpSp>
      <p:pic>
        <p:nvPicPr>
          <p:cNvPr id="10" name="Picture 10"/>
          <p:cNvPicPr>
            <a:picLocks noChangeAspect="1"/>
          </p:cNvPicPr>
          <p:nvPr/>
        </p:nvPicPr>
        <p:blipFill>
          <a:blip r:embed="rId7"/>
          <a:srcRect/>
          <a:stretch>
            <a:fillRect/>
          </a:stretch>
        </p:blipFill>
        <p:spPr>
          <a:xfrm>
            <a:off x="13615276" y="6066987"/>
            <a:ext cx="5250650" cy="5250650"/>
          </a:xfrm>
          <a:prstGeom prst="rect">
            <a:avLst/>
          </a:prstGeom>
        </p:spPr>
      </p:pic>
      <p:pic>
        <p:nvPicPr>
          <p:cNvPr id="11" name="Picture 11"/>
          <p:cNvPicPr>
            <a:picLocks noChangeAspect="1"/>
          </p:cNvPicPr>
          <p:nvPr/>
        </p:nvPicPr>
        <p:blipFill>
          <a:blip r:embed="rId8"/>
          <a:srcRect/>
          <a:stretch>
            <a:fillRect/>
          </a:stretch>
        </p:blipFill>
        <p:spPr>
          <a:xfrm>
            <a:off x="432704" y="528462"/>
            <a:ext cx="1191993" cy="12241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Words>
  <Application>Microsoft Office PowerPoint</Application>
  <PresentationFormat>Custom</PresentationFormat>
  <Paragraphs>16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Zilla Slab Medium Bold</vt:lpstr>
      <vt:lpstr>Zilla Slab Bold</vt:lpstr>
      <vt:lpstr>Calibri</vt:lpstr>
      <vt:lpstr>Zilla Slab Medium</vt:lpstr>
      <vt:lpstr>Arial</vt:lpstr>
      <vt:lpstr>Zilla Slab Bold 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thank you for gathering us. As we surrender ourselves in adoration, we ask that You would come by Your Holy Spirit and inspire our hearts today. Fill our lives with Your endless love. Inspire our conversations with Your truth. Fill our hearts with Your</dc:title>
  <dc:creator>Sarah Ryan</dc:creator>
  <cp:lastModifiedBy>Sarah Ryan</cp:lastModifiedBy>
  <cp:revision>2</cp:revision>
  <dcterms:created xsi:type="dcterms:W3CDTF">2006-08-16T00:00:00Z</dcterms:created>
  <dcterms:modified xsi:type="dcterms:W3CDTF">2021-08-30T22:13:49Z</dcterms:modified>
  <dc:identifier>DAEoi-OBXSc</dc:identifier>
</cp:coreProperties>
</file>