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 id="2147483713" r:id="rId5"/>
    <p:sldMasterId id="2147483762" r:id="rId6"/>
  </p:sldMasterIdLst>
  <p:notesMasterIdLst>
    <p:notesMasterId r:id="rId54"/>
  </p:notesMasterIdLst>
  <p:sldIdLst>
    <p:sldId id="460" r:id="rId7"/>
    <p:sldId id="355" r:id="rId8"/>
    <p:sldId id="463" r:id="rId9"/>
    <p:sldId id="343" r:id="rId10"/>
    <p:sldId id="346" r:id="rId11"/>
    <p:sldId id="368" r:id="rId12"/>
    <p:sldId id="370" r:id="rId13"/>
    <p:sldId id="371" r:id="rId14"/>
    <p:sldId id="372" r:id="rId15"/>
    <p:sldId id="373" r:id="rId16"/>
    <p:sldId id="374" r:id="rId17"/>
    <p:sldId id="375" r:id="rId18"/>
    <p:sldId id="376" r:id="rId19"/>
    <p:sldId id="344" r:id="rId20"/>
    <p:sldId id="345" r:id="rId21"/>
    <p:sldId id="377" r:id="rId22"/>
    <p:sldId id="378" r:id="rId23"/>
    <p:sldId id="379" r:id="rId24"/>
    <p:sldId id="464" r:id="rId25"/>
    <p:sldId id="380" r:id="rId26"/>
    <p:sldId id="338" r:id="rId27"/>
    <p:sldId id="382" r:id="rId28"/>
    <p:sldId id="466" r:id="rId29"/>
    <p:sldId id="467" r:id="rId30"/>
    <p:sldId id="327" r:id="rId31"/>
    <p:sldId id="328" r:id="rId32"/>
    <p:sldId id="456" r:id="rId33"/>
    <p:sldId id="330" r:id="rId34"/>
    <p:sldId id="472" r:id="rId35"/>
    <p:sldId id="449" r:id="rId36"/>
    <p:sldId id="471" r:id="rId37"/>
    <p:sldId id="331" r:id="rId38"/>
    <p:sldId id="332" r:id="rId39"/>
    <p:sldId id="457" r:id="rId40"/>
    <p:sldId id="432" r:id="rId41"/>
    <p:sldId id="433" r:id="rId42"/>
    <p:sldId id="434" r:id="rId43"/>
    <p:sldId id="435" r:id="rId44"/>
    <p:sldId id="438" r:id="rId45"/>
    <p:sldId id="439" r:id="rId46"/>
    <p:sldId id="440" r:id="rId47"/>
    <p:sldId id="441" r:id="rId48"/>
    <p:sldId id="475" r:id="rId49"/>
    <p:sldId id="470" r:id="rId50"/>
    <p:sldId id="465" r:id="rId51"/>
    <p:sldId id="334" r:id="rId52"/>
    <p:sldId id="47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ly Lavea" initials="SL" lastIdx="1" clrIdx="0">
    <p:extLst>
      <p:ext uri="{19B8F6BF-5375-455C-9EA6-DF929625EA0E}">
        <p15:presenceInfo xmlns:p15="http://schemas.microsoft.com/office/powerpoint/2012/main" userId="S::SallyLavea@adra.org.nz::a01c319b-1d82-45c1-8ab7-3133c85399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8DF2D0-F47E-421A-8367-EC0CD5728945}" v="1" dt="2021-06-17T00:22:42.681"/>
    <p1510:client id="{7B7EF3C3-7569-46C4-A4DF-976E1F05B337}" v="100" dt="2021-05-27T08:33:41.814"/>
    <p1510:client id="{9131E2B3-FF5C-A9D6-93C8-A79B145D289B}" v="33" dt="2021-05-27T21:11:05.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p:scale>
          <a:sx n="114" d="100"/>
          <a:sy n="114" d="100"/>
        </p:scale>
        <p:origin x="0" y="-996"/>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Ryan" userId="S::sarahryan@adra.org.nz::956c7262-0cf3-4909-98ed-e5032cca8acf" providerId="AD" clId="Web-{138DF2D0-F47E-421A-8367-EC0CD5728945}"/>
    <pc:docChg chg="delSld">
      <pc:chgData name="Sarah Ryan" userId="S::sarahryan@adra.org.nz::956c7262-0cf3-4909-98ed-e5032cca8acf" providerId="AD" clId="Web-{138DF2D0-F47E-421A-8367-EC0CD5728945}" dt="2021-06-17T00:22:42.681" v="0"/>
      <pc:docMkLst>
        <pc:docMk/>
      </pc:docMkLst>
      <pc:sldChg chg="del">
        <pc:chgData name="Sarah Ryan" userId="S::sarahryan@adra.org.nz::956c7262-0cf3-4909-98ed-e5032cca8acf" providerId="AD" clId="Web-{138DF2D0-F47E-421A-8367-EC0CD5728945}" dt="2021-06-17T00:22:42.681" v="0"/>
        <pc:sldMkLst>
          <pc:docMk/>
          <pc:sldMk cId="1329981511" sldId="36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4A683B-ADD2-40FA-AE36-EC02B1587B3F}" type="doc">
      <dgm:prSet loTypeId="urn:microsoft.com/office/officeart/2005/8/layout/hProcess9" loCatId="process" qsTypeId="urn:microsoft.com/office/officeart/2005/8/quickstyle/simple1" qsCatId="simple" csTypeId="urn:microsoft.com/office/officeart/2005/8/colors/accent1_2" csCatId="accent1" phldr="1"/>
      <dgm:spPr/>
    </dgm:pt>
    <dgm:pt modelId="{06845203-8E26-4DCF-B54A-4039CCC4D74D}">
      <dgm:prSet phldrT="[Text]"/>
      <dgm:spPr>
        <a:solidFill>
          <a:schemeClr val="accent6"/>
        </a:solidFill>
      </dgm:spPr>
      <dgm:t>
        <a:bodyPr/>
        <a:lstStyle/>
        <a:p>
          <a:r>
            <a:rPr lang="en-NZ" dirty="0">
              <a:latin typeface="Palantino"/>
            </a:rPr>
            <a:t>Churches</a:t>
          </a:r>
        </a:p>
      </dgm:t>
    </dgm:pt>
    <dgm:pt modelId="{354E1DC0-202D-4DEB-8528-12FE2CAFA231}" type="parTrans" cxnId="{35440699-6DDE-451B-B1EF-A9E2561F1707}">
      <dgm:prSet/>
      <dgm:spPr/>
      <dgm:t>
        <a:bodyPr/>
        <a:lstStyle/>
        <a:p>
          <a:endParaRPr lang="en-NZ"/>
        </a:p>
      </dgm:t>
    </dgm:pt>
    <dgm:pt modelId="{B141D667-D8CB-4D98-B25C-4F2ECFAE9633}" type="sibTrans" cxnId="{35440699-6DDE-451B-B1EF-A9E2561F1707}">
      <dgm:prSet/>
      <dgm:spPr/>
      <dgm:t>
        <a:bodyPr/>
        <a:lstStyle/>
        <a:p>
          <a:endParaRPr lang="en-NZ"/>
        </a:p>
      </dgm:t>
    </dgm:pt>
    <dgm:pt modelId="{DAC02C2A-29C6-481A-BEE4-86C7BAEAA409}">
      <dgm:prSet phldrT="[Text]"/>
      <dgm:spPr>
        <a:solidFill>
          <a:schemeClr val="accent6"/>
        </a:solidFill>
      </dgm:spPr>
      <dgm:t>
        <a:bodyPr/>
        <a:lstStyle/>
        <a:p>
          <a:r>
            <a:rPr lang="en-NZ" dirty="0">
              <a:latin typeface="Palantino"/>
            </a:rPr>
            <a:t>CTP</a:t>
          </a:r>
        </a:p>
      </dgm:t>
    </dgm:pt>
    <dgm:pt modelId="{487229AB-E09B-4934-9D4C-F14FBD7D3E5C}" type="parTrans" cxnId="{6C8F65D2-8AFD-4767-A3D1-3813F7609000}">
      <dgm:prSet/>
      <dgm:spPr/>
      <dgm:t>
        <a:bodyPr/>
        <a:lstStyle/>
        <a:p>
          <a:endParaRPr lang="en-NZ"/>
        </a:p>
      </dgm:t>
    </dgm:pt>
    <dgm:pt modelId="{AEEDA750-BD26-4306-BE9B-AF9D64F26A2D}" type="sibTrans" cxnId="{6C8F65D2-8AFD-4767-A3D1-3813F7609000}">
      <dgm:prSet/>
      <dgm:spPr/>
      <dgm:t>
        <a:bodyPr/>
        <a:lstStyle/>
        <a:p>
          <a:endParaRPr lang="en-NZ"/>
        </a:p>
      </dgm:t>
    </dgm:pt>
    <dgm:pt modelId="{DE9BF16F-EB96-45C2-BBFE-B4A9515DD59C}">
      <dgm:prSet phldrT="[Text]"/>
      <dgm:spPr>
        <a:solidFill>
          <a:schemeClr val="accent6"/>
        </a:solidFill>
      </dgm:spPr>
      <dgm:t>
        <a:bodyPr/>
        <a:lstStyle/>
        <a:p>
          <a:r>
            <a:rPr lang="en-NZ" dirty="0">
              <a:latin typeface="Palantino"/>
            </a:rPr>
            <a:t>Centre’s of Influence</a:t>
          </a:r>
        </a:p>
      </dgm:t>
    </dgm:pt>
    <dgm:pt modelId="{15E1A438-367C-4A47-B8B7-77AED7D56EFA}" type="parTrans" cxnId="{A09F2FAE-5750-4F55-B861-9B90F7C98B6F}">
      <dgm:prSet/>
      <dgm:spPr/>
      <dgm:t>
        <a:bodyPr/>
        <a:lstStyle/>
        <a:p>
          <a:endParaRPr lang="en-NZ"/>
        </a:p>
      </dgm:t>
    </dgm:pt>
    <dgm:pt modelId="{016269CA-2B9B-4A4B-8563-AAA1C28E6B44}" type="sibTrans" cxnId="{A09F2FAE-5750-4F55-B861-9B90F7C98B6F}">
      <dgm:prSet/>
      <dgm:spPr/>
      <dgm:t>
        <a:bodyPr/>
        <a:lstStyle/>
        <a:p>
          <a:endParaRPr lang="en-NZ"/>
        </a:p>
      </dgm:t>
    </dgm:pt>
    <dgm:pt modelId="{CBA84C01-68E2-4E0A-BE48-8E269D9F00F2}" type="pres">
      <dgm:prSet presAssocID="{934A683B-ADD2-40FA-AE36-EC02B1587B3F}" presName="CompostProcess" presStyleCnt="0">
        <dgm:presLayoutVars>
          <dgm:dir/>
          <dgm:resizeHandles val="exact"/>
        </dgm:presLayoutVars>
      </dgm:prSet>
      <dgm:spPr/>
    </dgm:pt>
    <dgm:pt modelId="{298225EF-A401-4975-8316-A676D67CDAAD}" type="pres">
      <dgm:prSet presAssocID="{934A683B-ADD2-40FA-AE36-EC02B1587B3F}" presName="arrow" presStyleLbl="bgShp" presStyleIdx="0" presStyleCnt="1" custScaleX="94519" custScaleY="91708" custLinFactNeighborX="0" custLinFactNeighborY="-3309"/>
      <dgm:spPr>
        <a:solidFill>
          <a:schemeClr val="tx2">
            <a:lumMod val="60000"/>
            <a:lumOff val="40000"/>
          </a:schemeClr>
        </a:solidFill>
      </dgm:spPr>
    </dgm:pt>
    <dgm:pt modelId="{DCF95A32-FB69-4797-9B4D-90B1372ABA15}" type="pres">
      <dgm:prSet presAssocID="{934A683B-ADD2-40FA-AE36-EC02B1587B3F}" presName="linearProcess" presStyleCnt="0"/>
      <dgm:spPr/>
    </dgm:pt>
    <dgm:pt modelId="{B66C8663-2BDF-4F4B-9BBC-F13E707CED53}" type="pres">
      <dgm:prSet presAssocID="{06845203-8E26-4DCF-B54A-4039CCC4D74D}" presName="textNode" presStyleLbl="node1" presStyleIdx="0" presStyleCnt="3" custScaleX="90708" custScaleY="94189" custLinFactX="-13485" custLinFactNeighborX="-100000" custLinFactNeighborY="-8266">
        <dgm:presLayoutVars>
          <dgm:bulletEnabled val="1"/>
        </dgm:presLayoutVars>
      </dgm:prSet>
      <dgm:spPr/>
    </dgm:pt>
    <dgm:pt modelId="{55E792BC-1721-4DD4-8144-D3B8AA1CB21C}" type="pres">
      <dgm:prSet presAssocID="{B141D667-D8CB-4D98-B25C-4F2ECFAE9633}" presName="sibTrans" presStyleCnt="0"/>
      <dgm:spPr/>
    </dgm:pt>
    <dgm:pt modelId="{680F2521-7DF6-4754-B865-27CC47D7EC35}" type="pres">
      <dgm:prSet presAssocID="{DAC02C2A-29C6-481A-BEE4-86C7BAEAA409}" presName="textNode" presStyleLbl="node1" presStyleIdx="1" presStyleCnt="3" custScaleX="45061" custScaleY="53540" custLinFactX="-27797" custLinFactNeighborX="-100000" custLinFactNeighborY="93977">
        <dgm:presLayoutVars>
          <dgm:bulletEnabled val="1"/>
        </dgm:presLayoutVars>
      </dgm:prSet>
      <dgm:spPr/>
    </dgm:pt>
    <dgm:pt modelId="{C7B5B6AA-20E5-4960-8FB7-ED1E1CE10F8D}" type="pres">
      <dgm:prSet presAssocID="{AEEDA750-BD26-4306-BE9B-AF9D64F26A2D}" presName="sibTrans" presStyleCnt="0"/>
      <dgm:spPr/>
    </dgm:pt>
    <dgm:pt modelId="{D6D321F1-2BF2-4A69-BF12-DB55FE6DD3C4}" type="pres">
      <dgm:prSet presAssocID="{DE9BF16F-EB96-45C2-BBFE-B4A9515DD59C}" presName="textNode" presStyleLbl="node1" presStyleIdx="2" presStyleCnt="3" custScaleX="90708" custScaleY="96005" custLinFactX="11378" custLinFactNeighborX="100000" custLinFactNeighborY="-9174">
        <dgm:presLayoutVars>
          <dgm:bulletEnabled val="1"/>
        </dgm:presLayoutVars>
      </dgm:prSet>
      <dgm:spPr/>
    </dgm:pt>
  </dgm:ptLst>
  <dgm:cxnLst>
    <dgm:cxn modelId="{695EDF27-3AAD-4225-BEFC-25F0B3EF44D6}" type="presOf" srcId="{934A683B-ADD2-40FA-AE36-EC02B1587B3F}" destId="{CBA84C01-68E2-4E0A-BE48-8E269D9F00F2}" srcOrd="0" destOrd="0" presId="urn:microsoft.com/office/officeart/2005/8/layout/hProcess9"/>
    <dgm:cxn modelId="{771FF23A-D025-4AE2-9958-84C21E9FBFCE}" type="presOf" srcId="{DE9BF16F-EB96-45C2-BBFE-B4A9515DD59C}" destId="{D6D321F1-2BF2-4A69-BF12-DB55FE6DD3C4}" srcOrd="0" destOrd="0" presId="urn:microsoft.com/office/officeart/2005/8/layout/hProcess9"/>
    <dgm:cxn modelId="{35440699-6DDE-451B-B1EF-A9E2561F1707}" srcId="{934A683B-ADD2-40FA-AE36-EC02B1587B3F}" destId="{06845203-8E26-4DCF-B54A-4039CCC4D74D}" srcOrd="0" destOrd="0" parTransId="{354E1DC0-202D-4DEB-8528-12FE2CAFA231}" sibTransId="{B141D667-D8CB-4D98-B25C-4F2ECFAE9633}"/>
    <dgm:cxn modelId="{C2ABB7A8-291F-4E22-AF79-CC2656BCDD73}" type="presOf" srcId="{06845203-8E26-4DCF-B54A-4039CCC4D74D}" destId="{B66C8663-2BDF-4F4B-9BBC-F13E707CED53}" srcOrd="0" destOrd="0" presId="urn:microsoft.com/office/officeart/2005/8/layout/hProcess9"/>
    <dgm:cxn modelId="{A09F2FAE-5750-4F55-B861-9B90F7C98B6F}" srcId="{934A683B-ADD2-40FA-AE36-EC02B1587B3F}" destId="{DE9BF16F-EB96-45C2-BBFE-B4A9515DD59C}" srcOrd="2" destOrd="0" parTransId="{15E1A438-367C-4A47-B8B7-77AED7D56EFA}" sibTransId="{016269CA-2B9B-4A4B-8563-AAA1C28E6B44}"/>
    <dgm:cxn modelId="{6C8F65D2-8AFD-4767-A3D1-3813F7609000}" srcId="{934A683B-ADD2-40FA-AE36-EC02B1587B3F}" destId="{DAC02C2A-29C6-481A-BEE4-86C7BAEAA409}" srcOrd="1" destOrd="0" parTransId="{487229AB-E09B-4934-9D4C-F14FBD7D3E5C}" sibTransId="{AEEDA750-BD26-4306-BE9B-AF9D64F26A2D}"/>
    <dgm:cxn modelId="{642C02EA-C3F9-4A5D-8D8D-E5A4CE3A7943}" type="presOf" srcId="{DAC02C2A-29C6-481A-BEE4-86C7BAEAA409}" destId="{680F2521-7DF6-4754-B865-27CC47D7EC35}" srcOrd="0" destOrd="0" presId="urn:microsoft.com/office/officeart/2005/8/layout/hProcess9"/>
    <dgm:cxn modelId="{2B0A223E-6F0A-4DCA-BB39-43793C78AAC9}" type="presParOf" srcId="{CBA84C01-68E2-4E0A-BE48-8E269D9F00F2}" destId="{298225EF-A401-4975-8316-A676D67CDAAD}" srcOrd="0" destOrd="0" presId="urn:microsoft.com/office/officeart/2005/8/layout/hProcess9"/>
    <dgm:cxn modelId="{00B0B297-9A69-4110-8236-33058EE9AA9B}" type="presParOf" srcId="{CBA84C01-68E2-4E0A-BE48-8E269D9F00F2}" destId="{DCF95A32-FB69-4797-9B4D-90B1372ABA15}" srcOrd="1" destOrd="0" presId="urn:microsoft.com/office/officeart/2005/8/layout/hProcess9"/>
    <dgm:cxn modelId="{7388C5B3-DBEF-4A31-B626-DAA135C104D5}" type="presParOf" srcId="{DCF95A32-FB69-4797-9B4D-90B1372ABA15}" destId="{B66C8663-2BDF-4F4B-9BBC-F13E707CED53}" srcOrd="0" destOrd="0" presId="urn:microsoft.com/office/officeart/2005/8/layout/hProcess9"/>
    <dgm:cxn modelId="{91C4189F-BF37-4C44-B502-4E0D410E7F37}" type="presParOf" srcId="{DCF95A32-FB69-4797-9B4D-90B1372ABA15}" destId="{55E792BC-1721-4DD4-8144-D3B8AA1CB21C}" srcOrd="1" destOrd="0" presId="urn:microsoft.com/office/officeart/2005/8/layout/hProcess9"/>
    <dgm:cxn modelId="{21E85AA4-53C4-4231-ACA0-E5861DC0C730}" type="presParOf" srcId="{DCF95A32-FB69-4797-9B4D-90B1372ABA15}" destId="{680F2521-7DF6-4754-B865-27CC47D7EC35}" srcOrd="2" destOrd="0" presId="urn:microsoft.com/office/officeart/2005/8/layout/hProcess9"/>
    <dgm:cxn modelId="{6697C025-86C7-4B6C-AE8A-B4F9E27E6CB7}" type="presParOf" srcId="{DCF95A32-FB69-4797-9B4D-90B1372ABA15}" destId="{C7B5B6AA-20E5-4960-8FB7-ED1E1CE10F8D}" srcOrd="3" destOrd="0" presId="urn:microsoft.com/office/officeart/2005/8/layout/hProcess9"/>
    <dgm:cxn modelId="{D8305D23-413F-48C9-96D2-631712A4EA5A}" type="presParOf" srcId="{DCF95A32-FB69-4797-9B4D-90B1372ABA15}" destId="{D6D321F1-2BF2-4A69-BF12-DB55FE6DD3C4}"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8225EF-A401-4975-8316-A676D67CDAAD}">
      <dsp:nvSpPr>
        <dsp:cNvPr id="0" name=""/>
        <dsp:cNvSpPr/>
      </dsp:nvSpPr>
      <dsp:spPr>
        <a:xfrm>
          <a:off x="1066793" y="37261"/>
          <a:ext cx="8719470" cy="4082628"/>
        </a:xfrm>
        <a:prstGeom prst="rightArrow">
          <a:avLst/>
        </a:prstGeom>
        <a:solidFill>
          <a:schemeClr val="tx2">
            <a:lumMod val="60000"/>
            <a:lumOff val="40000"/>
          </a:schemeClr>
        </a:solidFill>
        <a:ln>
          <a:noFill/>
        </a:ln>
        <a:effectLst/>
      </dsp:spPr>
      <dsp:style>
        <a:lnRef idx="0">
          <a:scrgbClr r="0" g="0" b="0"/>
        </a:lnRef>
        <a:fillRef idx="1">
          <a:scrgbClr r="0" g="0" b="0"/>
        </a:fillRef>
        <a:effectRef idx="0">
          <a:scrgbClr r="0" g="0" b="0"/>
        </a:effectRef>
        <a:fontRef idx="minor"/>
      </dsp:style>
    </dsp:sp>
    <dsp:sp modelId="{B66C8663-2BDF-4F4B-9BBC-F13E707CED53}">
      <dsp:nvSpPr>
        <dsp:cNvPr id="0" name=""/>
        <dsp:cNvSpPr/>
      </dsp:nvSpPr>
      <dsp:spPr>
        <a:xfrm>
          <a:off x="215210" y="1240075"/>
          <a:ext cx="2953377" cy="1677230"/>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NZ" sz="3900" kern="1200" dirty="0">
              <a:latin typeface="Palantino"/>
            </a:rPr>
            <a:t>Churches</a:t>
          </a:r>
        </a:p>
      </dsp:txBody>
      <dsp:txXfrm>
        <a:off x="297086" y="1321951"/>
        <a:ext cx="2789625" cy="1513478"/>
      </dsp:txXfrm>
    </dsp:sp>
    <dsp:sp modelId="{680F2521-7DF6-4754-B865-27CC47D7EC35}">
      <dsp:nvSpPr>
        <dsp:cNvPr id="0" name=""/>
        <dsp:cNvSpPr/>
      </dsp:nvSpPr>
      <dsp:spPr>
        <a:xfrm>
          <a:off x="3245253" y="3422644"/>
          <a:ext cx="1467148" cy="953390"/>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NZ" sz="3900" kern="1200" dirty="0">
              <a:latin typeface="Palantino"/>
            </a:rPr>
            <a:t>CTP</a:t>
          </a:r>
        </a:p>
      </dsp:txBody>
      <dsp:txXfrm>
        <a:off x="3291794" y="3469185"/>
        <a:ext cx="1374066" cy="860308"/>
      </dsp:txXfrm>
    </dsp:sp>
    <dsp:sp modelId="{D6D321F1-2BF2-4A69-BF12-DB55FE6DD3C4}">
      <dsp:nvSpPr>
        <dsp:cNvPr id="0" name=""/>
        <dsp:cNvSpPr/>
      </dsp:nvSpPr>
      <dsp:spPr>
        <a:xfrm>
          <a:off x="7615866" y="1207738"/>
          <a:ext cx="2953377" cy="1709568"/>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NZ" sz="3900" kern="1200" dirty="0">
              <a:latin typeface="Palantino"/>
            </a:rPr>
            <a:t>Centre’s of Influence</a:t>
          </a:r>
        </a:p>
      </dsp:txBody>
      <dsp:txXfrm>
        <a:off x="7699320" y="1291192"/>
        <a:ext cx="2786469" cy="154266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2ED5BC-6735-4839-8BF2-DC8D0B8D023D}" type="datetimeFigureOut">
              <a:rPr lang="en-NZ" smtClean="0"/>
              <a:t>16/06/2021</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1A93E9-3E25-4977-B53B-D45B1B552EEE}" type="slidenum">
              <a:rPr lang="en-NZ" smtClean="0"/>
              <a:t>‹#›</a:t>
            </a:fld>
            <a:endParaRPr lang="en-NZ"/>
          </a:p>
        </p:txBody>
      </p:sp>
    </p:spTree>
    <p:extLst>
      <p:ext uri="{BB962C8B-B14F-4D97-AF65-F5344CB8AC3E}">
        <p14:creationId xmlns:p14="http://schemas.microsoft.com/office/powerpoint/2010/main" val="155222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7A9FFC-2A44-D24A-A97D-0B29B9C0827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412223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EF86D904-AC74-482A-A820-4CA1FAF2460C}" type="slidenum">
              <a:rPr lang="en-NZ" smtClean="0">
                <a:solidFill>
                  <a:prstClr val="black"/>
                </a:solidFill>
              </a:rPr>
              <a:pPr/>
              <a:t>34</a:t>
            </a:fld>
            <a:endParaRPr lang="en-NZ">
              <a:solidFill>
                <a:prstClr val="black"/>
              </a:solidFill>
            </a:endParaRPr>
          </a:p>
        </p:txBody>
      </p:sp>
    </p:spTree>
    <p:extLst>
      <p:ext uri="{BB962C8B-B14F-4D97-AF65-F5344CB8AC3E}">
        <p14:creationId xmlns:p14="http://schemas.microsoft.com/office/powerpoint/2010/main" val="2277189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dirty="0"/>
              <a:t>Discussion</a:t>
            </a:r>
            <a:r>
              <a:rPr lang="en-NZ" sz="1200" baseline="0" dirty="0"/>
              <a:t> </a:t>
            </a:r>
            <a:endParaRPr lang="en-NZ" sz="1200" dirty="0"/>
          </a:p>
          <a:p>
            <a:endParaRPr lang="en-NZ" dirty="0"/>
          </a:p>
        </p:txBody>
      </p:sp>
      <p:sp>
        <p:nvSpPr>
          <p:cNvPr id="4" name="Slide Number Placeholder 3"/>
          <p:cNvSpPr>
            <a:spLocks noGrp="1"/>
          </p:cNvSpPr>
          <p:nvPr>
            <p:ph type="sldNum" sz="quarter" idx="10"/>
          </p:nvPr>
        </p:nvSpPr>
        <p:spPr/>
        <p:txBody>
          <a:bodyPr/>
          <a:lstStyle/>
          <a:p>
            <a:fld id="{AFD1FAAE-19C1-449D-81F3-8D5436A532C4}" type="slidenum">
              <a:rPr lang="en-NZ" smtClean="0">
                <a:solidFill>
                  <a:prstClr val="black"/>
                </a:solidFill>
              </a:rPr>
              <a:pPr/>
              <a:t>35</a:t>
            </a:fld>
            <a:endParaRPr lang="en-NZ">
              <a:solidFill>
                <a:prstClr val="black"/>
              </a:solidFill>
            </a:endParaRPr>
          </a:p>
        </p:txBody>
      </p:sp>
    </p:spTree>
    <p:extLst>
      <p:ext uri="{BB962C8B-B14F-4D97-AF65-F5344CB8AC3E}">
        <p14:creationId xmlns:p14="http://schemas.microsoft.com/office/powerpoint/2010/main" val="2878221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idx="10"/>
          </p:nvPr>
        </p:nvSpPr>
        <p:spPr/>
        <p:txBody>
          <a:bodyPr/>
          <a:lstStyle/>
          <a:p>
            <a:fld id="{00000000-1234-1234-1234-123412341234}" type="slidenum">
              <a:rPr lang="en-NZ" smtClean="0">
                <a:solidFill>
                  <a:prstClr val="black"/>
                </a:solidFill>
                <a:ea typeface="Calibri"/>
                <a:cs typeface="Calibri"/>
                <a:sym typeface="Calibri"/>
              </a:rPr>
              <a:pPr/>
              <a:t>37</a:t>
            </a:fld>
            <a:endParaRPr lang="en-NZ">
              <a:solidFill>
                <a:prstClr val="black"/>
              </a:solidFill>
              <a:ea typeface="Calibri"/>
              <a:cs typeface="Calibri"/>
              <a:sym typeface="Calibri"/>
            </a:endParaRPr>
          </a:p>
        </p:txBody>
      </p:sp>
    </p:spTree>
    <p:extLst>
      <p:ext uri="{BB962C8B-B14F-4D97-AF65-F5344CB8AC3E}">
        <p14:creationId xmlns:p14="http://schemas.microsoft.com/office/powerpoint/2010/main" val="2479773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idx="10"/>
          </p:nvPr>
        </p:nvSpPr>
        <p:spPr/>
        <p:txBody>
          <a:bodyPr/>
          <a:lstStyle/>
          <a:p>
            <a:fld id="{00000000-1234-1234-1234-123412341234}" type="slidenum">
              <a:rPr lang="en-NZ" smtClean="0">
                <a:solidFill>
                  <a:prstClr val="black"/>
                </a:solidFill>
                <a:ea typeface="Calibri"/>
                <a:cs typeface="Calibri"/>
                <a:sym typeface="Calibri"/>
              </a:rPr>
              <a:pPr/>
              <a:t>38</a:t>
            </a:fld>
            <a:endParaRPr lang="en-NZ">
              <a:solidFill>
                <a:prstClr val="black"/>
              </a:solidFill>
              <a:ea typeface="Calibri"/>
              <a:cs typeface="Calibri"/>
              <a:sym typeface="Calibri"/>
            </a:endParaRPr>
          </a:p>
        </p:txBody>
      </p:sp>
    </p:spTree>
    <p:extLst>
      <p:ext uri="{BB962C8B-B14F-4D97-AF65-F5344CB8AC3E}">
        <p14:creationId xmlns:p14="http://schemas.microsoft.com/office/powerpoint/2010/main" val="1897190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This is their</a:t>
            </a:r>
            <a:r>
              <a:rPr lang="en-NZ" baseline="0" dirty="0"/>
              <a:t> community Room. </a:t>
            </a:r>
          </a:p>
          <a:p>
            <a:r>
              <a:rPr lang="en-NZ" baseline="0" dirty="0"/>
              <a:t>Training for the church, community</a:t>
            </a:r>
            <a:endParaRPr lang="en-NZ" dirty="0"/>
          </a:p>
        </p:txBody>
      </p:sp>
      <p:sp>
        <p:nvSpPr>
          <p:cNvPr id="4" name="Slide Number Placeholder 3"/>
          <p:cNvSpPr>
            <a:spLocks noGrp="1"/>
          </p:cNvSpPr>
          <p:nvPr>
            <p:ph type="sldNum" idx="10"/>
          </p:nvPr>
        </p:nvSpPr>
        <p:spPr/>
        <p:txBody>
          <a:bodyPr/>
          <a:lstStyle/>
          <a:p>
            <a:fld id="{00000000-1234-1234-1234-123412341234}" type="slidenum">
              <a:rPr lang="en-NZ" smtClean="0">
                <a:solidFill>
                  <a:prstClr val="black"/>
                </a:solidFill>
                <a:ea typeface="Calibri"/>
                <a:cs typeface="Calibri"/>
                <a:sym typeface="Calibri"/>
              </a:rPr>
              <a:pPr/>
              <a:t>39</a:t>
            </a:fld>
            <a:endParaRPr lang="en-NZ">
              <a:solidFill>
                <a:prstClr val="black"/>
              </a:solidFill>
              <a:ea typeface="Calibri"/>
              <a:cs typeface="Calibri"/>
              <a:sym typeface="Calibri"/>
            </a:endParaRPr>
          </a:p>
        </p:txBody>
      </p:sp>
    </p:spTree>
    <p:extLst>
      <p:ext uri="{BB962C8B-B14F-4D97-AF65-F5344CB8AC3E}">
        <p14:creationId xmlns:p14="http://schemas.microsoft.com/office/powerpoint/2010/main" val="367961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idx="10"/>
          </p:nvPr>
        </p:nvSpPr>
        <p:spPr/>
        <p:txBody>
          <a:bodyPr/>
          <a:lstStyle/>
          <a:p>
            <a:fld id="{00000000-1234-1234-1234-123412341234}" type="slidenum">
              <a:rPr lang="en-NZ" smtClean="0">
                <a:solidFill>
                  <a:prstClr val="black"/>
                </a:solidFill>
                <a:ea typeface="Calibri"/>
                <a:cs typeface="Calibri"/>
                <a:sym typeface="Calibri"/>
              </a:rPr>
              <a:pPr/>
              <a:t>40</a:t>
            </a:fld>
            <a:endParaRPr lang="en-NZ">
              <a:solidFill>
                <a:prstClr val="black"/>
              </a:solidFill>
              <a:ea typeface="Calibri"/>
              <a:cs typeface="Calibri"/>
              <a:sym typeface="Calibri"/>
            </a:endParaRPr>
          </a:p>
        </p:txBody>
      </p:sp>
    </p:spTree>
    <p:extLst>
      <p:ext uri="{BB962C8B-B14F-4D97-AF65-F5344CB8AC3E}">
        <p14:creationId xmlns:p14="http://schemas.microsoft.com/office/powerpoint/2010/main" val="1399092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idx="10"/>
          </p:nvPr>
        </p:nvSpPr>
        <p:spPr/>
        <p:txBody>
          <a:bodyPr/>
          <a:lstStyle/>
          <a:p>
            <a:fld id="{00000000-1234-1234-1234-123412341234}" type="slidenum">
              <a:rPr lang="en-NZ" smtClean="0">
                <a:solidFill>
                  <a:prstClr val="black"/>
                </a:solidFill>
                <a:ea typeface="Calibri"/>
                <a:cs typeface="Calibri"/>
                <a:sym typeface="Calibri"/>
              </a:rPr>
              <a:pPr/>
              <a:t>41</a:t>
            </a:fld>
            <a:endParaRPr lang="en-NZ">
              <a:solidFill>
                <a:prstClr val="black"/>
              </a:solidFill>
              <a:ea typeface="Calibri"/>
              <a:cs typeface="Calibri"/>
              <a:sym typeface="Calibri"/>
            </a:endParaRPr>
          </a:p>
        </p:txBody>
      </p:sp>
    </p:spTree>
    <p:extLst>
      <p:ext uri="{BB962C8B-B14F-4D97-AF65-F5344CB8AC3E}">
        <p14:creationId xmlns:p14="http://schemas.microsoft.com/office/powerpoint/2010/main" val="2793983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idx="10"/>
          </p:nvPr>
        </p:nvSpPr>
        <p:spPr/>
        <p:txBody>
          <a:bodyPr/>
          <a:lstStyle/>
          <a:p>
            <a:fld id="{00000000-1234-1234-1234-123412341234}" type="slidenum">
              <a:rPr lang="en-NZ" smtClean="0">
                <a:solidFill>
                  <a:prstClr val="black"/>
                </a:solidFill>
                <a:ea typeface="Calibri"/>
                <a:cs typeface="Calibri"/>
                <a:sym typeface="Calibri"/>
              </a:rPr>
              <a:pPr/>
              <a:t>42</a:t>
            </a:fld>
            <a:endParaRPr lang="en-NZ">
              <a:solidFill>
                <a:prstClr val="black"/>
              </a:solidFill>
              <a:ea typeface="Calibri"/>
              <a:cs typeface="Calibri"/>
              <a:sym typeface="Calibri"/>
            </a:endParaRPr>
          </a:p>
        </p:txBody>
      </p:sp>
    </p:spTree>
    <p:extLst>
      <p:ext uri="{BB962C8B-B14F-4D97-AF65-F5344CB8AC3E}">
        <p14:creationId xmlns:p14="http://schemas.microsoft.com/office/powerpoint/2010/main" val="717643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1446432C-DABD-4ADB-9597-7D9A09495F97}" type="slidenum">
              <a:rPr lang="en-NZ" smtClean="0">
                <a:solidFill>
                  <a:prstClr val="black"/>
                </a:solidFill>
              </a:rPr>
              <a:pPr/>
              <a:t>43</a:t>
            </a:fld>
            <a:endParaRPr lang="en-NZ">
              <a:solidFill>
                <a:prstClr val="black"/>
              </a:solidFill>
            </a:endParaRPr>
          </a:p>
        </p:txBody>
      </p:sp>
    </p:spTree>
    <p:extLst>
      <p:ext uri="{BB962C8B-B14F-4D97-AF65-F5344CB8AC3E}">
        <p14:creationId xmlns:p14="http://schemas.microsoft.com/office/powerpoint/2010/main" val="566489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F86D904-AC74-482A-A820-4CA1FAF2460C}" type="slidenum">
              <a:rPr lang="en-NZ" smtClean="0">
                <a:solidFill>
                  <a:prstClr val="black"/>
                </a:solidFill>
              </a:rPr>
              <a:pPr/>
              <a:t>47</a:t>
            </a:fld>
            <a:endParaRPr lang="en-NZ">
              <a:solidFill>
                <a:prstClr val="black"/>
              </a:solidFill>
            </a:endParaRPr>
          </a:p>
        </p:txBody>
      </p:sp>
    </p:spTree>
    <p:extLst>
      <p:ext uri="{BB962C8B-B14F-4D97-AF65-F5344CB8AC3E}">
        <p14:creationId xmlns:p14="http://schemas.microsoft.com/office/powerpoint/2010/main" val="1896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7A9FFC-2A44-D24A-A97D-0B29B9C0827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889452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three big circles represent your three main focuses in church ministry. For the three focuses to be successful they must be strategically placed in the shape of a funnel. Each of the focuses will take a different amount of your time, effort and attention.  Your smallest circle – enrich – must be 20%, your larger circle – influence– must be 30%, and your largest circle – connect – must be 50%. Later I will explain why there is a precise distribution of percentages. </a:t>
            </a:r>
          </a:p>
        </p:txBody>
      </p:sp>
      <p:sp>
        <p:nvSpPr>
          <p:cNvPr id="4" name="Slide Number Placeholder 3"/>
          <p:cNvSpPr>
            <a:spLocks noGrp="1"/>
          </p:cNvSpPr>
          <p:nvPr>
            <p:ph type="sldNum" sz="quarter" idx="10"/>
          </p:nvPr>
        </p:nvSpPr>
        <p:spPr/>
        <p:txBody>
          <a:bodyPr/>
          <a:lstStyle/>
          <a:p>
            <a:fld id="{A5594F42-6D39-4A93-8DDA-F900393C8284}" type="slidenum">
              <a:rPr lang="en-NZ" smtClean="0"/>
              <a:t>22</a:t>
            </a:fld>
            <a:endParaRPr lang="en-NZ"/>
          </a:p>
        </p:txBody>
      </p:sp>
    </p:spTree>
    <p:extLst>
      <p:ext uri="{BB962C8B-B14F-4D97-AF65-F5344CB8AC3E}">
        <p14:creationId xmlns:p14="http://schemas.microsoft.com/office/powerpoint/2010/main" val="1093993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What is CTP?</a:t>
            </a:r>
          </a:p>
          <a:p>
            <a:endParaRPr lang="en-NZ" dirty="0"/>
          </a:p>
          <a:p>
            <a:r>
              <a:rPr lang="en-NZ" dirty="0"/>
              <a:t>- Who knows</a:t>
            </a:r>
            <a:r>
              <a:rPr lang="en-NZ" baseline="0" dirty="0"/>
              <a:t> what CTP stands for? Community Transformation Partnerships</a:t>
            </a:r>
            <a:endParaRPr lang="en-NZ" dirty="0"/>
          </a:p>
        </p:txBody>
      </p:sp>
      <p:sp>
        <p:nvSpPr>
          <p:cNvPr id="4" name="Slide Number Placeholder 3"/>
          <p:cNvSpPr>
            <a:spLocks noGrp="1"/>
          </p:cNvSpPr>
          <p:nvPr>
            <p:ph type="sldNum" sz="quarter" idx="10"/>
          </p:nvPr>
        </p:nvSpPr>
        <p:spPr/>
        <p:txBody>
          <a:bodyPr/>
          <a:lstStyle/>
          <a:p>
            <a:fld id="{EF86D904-AC74-482A-A820-4CA1FAF2460C}" type="slidenum">
              <a:rPr lang="en-NZ" smtClean="0">
                <a:solidFill>
                  <a:prstClr val="black"/>
                </a:solidFill>
              </a:rPr>
              <a:pPr/>
              <a:t>26</a:t>
            </a:fld>
            <a:endParaRPr lang="en-NZ">
              <a:solidFill>
                <a:prstClr val="black"/>
              </a:solidFill>
            </a:endParaRPr>
          </a:p>
        </p:txBody>
      </p:sp>
    </p:spTree>
    <p:extLst>
      <p:ext uri="{BB962C8B-B14F-4D97-AF65-F5344CB8AC3E}">
        <p14:creationId xmlns:p14="http://schemas.microsoft.com/office/powerpoint/2010/main" val="906025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Title Page Option 1 </a:t>
            </a:r>
          </a:p>
        </p:txBody>
      </p:sp>
      <p:sp>
        <p:nvSpPr>
          <p:cNvPr id="4" name="Slide Number Placeholder 3"/>
          <p:cNvSpPr>
            <a:spLocks noGrp="1"/>
          </p:cNvSpPr>
          <p:nvPr>
            <p:ph type="sldNum" sz="quarter" idx="10"/>
          </p:nvPr>
        </p:nvSpPr>
        <p:spPr/>
        <p:txBody>
          <a:bodyPr/>
          <a:lstStyle/>
          <a:p>
            <a:fld id="{EF86D904-AC74-482A-A820-4CA1FAF2460C}" type="slidenum">
              <a:rPr lang="en-NZ" smtClean="0">
                <a:solidFill>
                  <a:prstClr val="black"/>
                </a:solidFill>
              </a:rPr>
              <a:pPr/>
              <a:t>27</a:t>
            </a:fld>
            <a:endParaRPr lang="en-NZ">
              <a:solidFill>
                <a:prstClr val="black"/>
              </a:solidFill>
            </a:endParaRPr>
          </a:p>
        </p:txBody>
      </p:sp>
    </p:spTree>
    <p:extLst>
      <p:ext uri="{BB962C8B-B14F-4D97-AF65-F5344CB8AC3E}">
        <p14:creationId xmlns:p14="http://schemas.microsoft.com/office/powerpoint/2010/main" val="336005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1446432C-DABD-4ADB-9597-7D9A09495F97}" type="slidenum">
              <a:rPr lang="en-NZ" smtClean="0">
                <a:solidFill>
                  <a:prstClr val="black"/>
                </a:solidFill>
              </a:rPr>
              <a:pPr/>
              <a:t>28</a:t>
            </a:fld>
            <a:endParaRPr lang="en-NZ">
              <a:solidFill>
                <a:prstClr val="black"/>
              </a:solidFill>
            </a:endParaRPr>
          </a:p>
        </p:txBody>
      </p:sp>
    </p:spTree>
    <p:extLst>
      <p:ext uri="{BB962C8B-B14F-4D97-AF65-F5344CB8AC3E}">
        <p14:creationId xmlns:p14="http://schemas.microsoft.com/office/powerpoint/2010/main" val="281018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North New Zealand Healthy Communities</a:t>
            </a:r>
            <a:r>
              <a:rPr lang="en-NZ" baseline="0" dirty="0"/>
              <a:t> as an example of strategies.  Change this according to emphasis of the territory.</a:t>
            </a:r>
            <a:endParaRPr lang="en-NZ" dirty="0"/>
          </a:p>
        </p:txBody>
      </p:sp>
      <p:sp>
        <p:nvSpPr>
          <p:cNvPr id="4" name="Slide Number Placeholder 3"/>
          <p:cNvSpPr>
            <a:spLocks noGrp="1"/>
          </p:cNvSpPr>
          <p:nvPr>
            <p:ph type="sldNum" sz="quarter" idx="10"/>
          </p:nvPr>
        </p:nvSpPr>
        <p:spPr/>
        <p:txBody>
          <a:bodyPr/>
          <a:lstStyle/>
          <a:p>
            <a:fld id="{EF86D904-AC74-482A-A820-4CA1FAF2460C}" type="slidenum">
              <a:rPr lang="en-NZ" smtClean="0">
                <a:solidFill>
                  <a:prstClr val="black"/>
                </a:solidFill>
              </a:rPr>
              <a:pPr/>
              <a:t>29</a:t>
            </a:fld>
            <a:endParaRPr lang="en-NZ">
              <a:solidFill>
                <a:prstClr val="black"/>
              </a:solidFill>
            </a:endParaRPr>
          </a:p>
        </p:txBody>
      </p:sp>
    </p:spTree>
    <p:extLst>
      <p:ext uri="{BB962C8B-B14F-4D97-AF65-F5344CB8AC3E}">
        <p14:creationId xmlns:p14="http://schemas.microsoft.com/office/powerpoint/2010/main" val="1571119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EF86D904-AC74-482A-A820-4CA1FAF2460C}" type="slidenum">
              <a:rPr lang="en-NZ" smtClean="0">
                <a:solidFill>
                  <a:prstClr val="black"/>
                </a:solidFill>
              </a:rPr>
              <a:pPr/>
              <a:t>30</a:t>
            </a:fld>
            <a:endParaRPr lang="en-NZ">
              <a:solidFill>
                <a:prstClr val="black"/>
              </a:solidFill>
            </a:endParaRPr>
          </a:p>
        </p:txBody>
      </p:sp>
    </p:spTree>
    <p:extLst>
      <p:ext uri="{BB962C8B-B14F-4D97-AF65-F5344CB8AC3E}">
        <p14:creationId xmlns:p14="http://schemas.microsoft.com/office/powerpoint/2010/main" val="3359280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EF86D904-AC74-482A-A820-4CA1FAF2460C}" type="slidenum">
              <a:rPr lang="en-NZ" smtClean="0">
                <a:solidFill>
                  <a:prstClr val="black"/>
                </a:solidFill>
              </a:rPr>
              <a:pPr/>
              <a:t>33</a:t>
            </a:fld>
            <a:endParaRPr lang="en-NZ">
              <a:solidFill>
                <a:prstClr val="black"/>
              </a:solidFill>
            </a:endParaRPr>
          </a:p>
        </p:txBody>
      </p:sp>
    </p:spTree>
    <p:extLst>
      <p:ext uri="{BB962C8B-B14F-4D97-AF65-F5344CB8AC3E}">
        <p14:creationId xmlns:p14="http://schemas.microsoft.com/office/powerpoint/2010/main" val="1996957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661216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490770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354848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6CBBF-B898-4624-B87C-C9C27F49D9EE}"/>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5CA9F520-0160-42BB-B5EB-28655875459A}"/>
              </a:ext>
            </a:extLst>
          </p:cNvPr>
          <p:cNvSpPr>
            <a:spLocks noGrp="1"/>
          </p:cNvSpPr>
          <p:nvPr>
            <p:ph type="dt" sz="half" idx="10"/>
          </p:nvPr>
        </p:nvSpPr>
        <p:spPr/>
        <p:txBody>
          <a:bodyPr/>
          <a:lstStyle/>
          <a:p>
            <a:fld id="{9B237094-828F-4507-8763-329969F4092C}" type="datetimeFigureOut">
              <a:rPr lang="en-US" smtClean="0">
                <a:solidFill>
                  <a:prstClr val="black">
                    <a:tint val="75000"/>
                  </a:prstClr>
                </a:solidFill>
              </a:rPr>
              <a:pPr/>
              <a:t>6/16/2021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01A3B6F-84CB-4C28-9DCE-EAEAE48962F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8C62515-3D0D-4553-8E2C-85E88BDCD5ED}"/>
              </a:ext>
            </a:extLst>
          </p:cNvPr>
          <p:cNvSpPr>
            <a:spLocks noGrp="1"/>
          </p:cNvSpPr>
          <p:nvPr>
            <p:ph type="sldNum" sz="quarter" idx="12"/>
          </p:nvPr>
        </p:nvSpPr>
        <p:spPr/>
        <p:txBody>
          <a:bodyPr/>
          <a:lstStyle/>
          <a:p>
            <a:fld id="{3342767F-C36F-43F3-A3EC-D3C6B44B9C04}"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8">
            <a:extLst>
              <a:ext uri="{FF2B5EF4-FFF2-40B4-BE49-F238E27FC236}">
                <a16:creationId xmlns:a16="http://schemas.microsoft.com/office/drawing/2014/main" id="{41AE5E0F-98A9-4F28-ADEB-A5575BAFF895}"/>
              </a:ext>
            </a:extLst>
          </p:cNvPr>
          <p:cNvSpPr>
            <a:spLocks noGrp="1"/>
          </p:cNvSpPr>
          <p:nvPr>
            <p:ph sz="quarter" idx="13"/>
          </p:nvPr>
        </p:nvSpPr>
        <p:spPr>
          <a:xfrm>
            <a:off x="838200" y="2122488"/>
            <a:ext cx="5132614" cy="4083050"/>
          </a:xfrm>
        </p:spPr>
        <p:txBody>
          <a:bodyPr>
            <a:noAutofit/>
          </a:bodyPr>
          <a:lstStyle>
            <a:lvl1pPr marL="0" indent="0">
              <a:buFont typeface="Segoe UI" panose="020B0502040204020203" pitchFamily="34" charset="0"/>
              <a:buChar char=" "/>
              <a:defRPr sz="1800" b="1">
                <a:solidFill>
                  <a:schemeClr val="accent1"/>
                </a:solidFill>
              </a:defRPr>
            </a:lvl1pPr>
            <a:lvl2pPr marL="65088" indent="-65088">
              <a:spcBef>
                <a:spcPts val="1800"/>
              </a:spcBef>
              <a:spcAft>
                <a:spcPts val="600"/>
              </a:spcAft>
              <a:buFont typeface="Segoe UI" panose="020B0502040204020203" pitchFamily="34" charset="0"/>
              <a:buChar char=" "/>
              <a:defRPr sz="1600"/>
            </a:lvl2pPr>
            <a:lvl3pPr marL="571500" indent="-228600">
              <a:buClr>
                <a:schemeClr val="accent1"/>
              </a:buClr>
              <a:buFont typeface="Wingdings" panose="05000000000000000000" pitchFamily="2" charset="2"/>
              <a:buChar char="§"/>
              <a:defRPr sz="1400"/>
            </a:lvl3pPr>
            <a:lvl4pPr marL="1093788" indent="-228600">
              <a:defRPr sz="1200"/>
            </a:lvl4pPr>
            <a:lvl5pPr marL="1093788"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8">
            <a:extLst>
              <a:ext uri="{FF2B5EF4-FFF2-40B4-BE49-F238E27FC236}">
                <a16:creationId xmlns:a16="http://schemas.microsoft.com/office/drawing/2014/main" id="{F9A8B0E0-E07A-49F7-B25F-4B478FADB3A8}"/>
              </a:ext>
            </a:extLst>
          </p:cNvPr>
          <p:cNvSpPr>
            <a:spLocks noGrp="1"/>
          </p:cNvSpPr>
          <p:nvPr>
            <p:ph sz="quarter" idx="14"/>
          </p:nvPr>
        </p:nvSpPr>
        <p:spPr>
          <a:xfrm>
            <a:off x="6221186" y="2122488"/>
            <a:ext cx="5132614" cy="4083050"/>
          </a:xfrm>
        </p:spPr>
        <p:txBody>
          <a:bodyPr>
            <a:noAutofit/>
          </a:bodyPr>
          <a:lstStyle>
            <a:lvl1pPr marL="0" indent="0">
              <a:buFont typeface="Segoe UI" panose="020B0502040204020203" pitchFamily="34" charset="0"/>
              <a:buChar char=" "/>
              <a:defRPr sz="1800" b="1">
                <a:solidFill>
                  <a:schemeClr val="accent1"/>
                </a:solidFill>
              </a:defRPr>
            </a:lvl1pPr>
            <a:lvl2pPr marL="65088" indent="-65088">
              <a:lnSpc>
                <a:spcPct val="150000"/>
              </a:lnSpc>
              <a:spcBef>
                <a:spcPts val="1800"/>
              </a:spcBef>
              <a:spcAft>
                <a:spcPts val="600"/>
              </a:spcAft>
              <a:buFont typeface="Segoe UI" panose="020B0502040204020203" pitchFamily="34" charset="0"/>
              <a:buChar char=" "/>
              <a:defRPr sz="1600"/>
            </a:lvl2pPr>
            <a:lvl3pPr marL="571500" indent="-228600">
              <a:buClr>
                <a:schemeClr val="accent1"/>
              </a:buClr>
              <a:buFont typeface="Wingdings" panose="05000000000000000000" pitchFamily="2" charset="2"/>
              <a:buChar char="§"/>
              <a:defRPr sz="1400"/>
            </a:lvl3pPr>
            <a:lvl4pPr marL="1093788" indent="-228600">
              <a:defRPr sz="1200"/>
            </a:lvl4pPr>
            <a:lvl5pPr marL="1093788"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6934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6CBBF-B898-4624-B87C-C9C27F49D9EE}"/>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5CA9F520-0160-42BB-B5EB-28655875459A}"/>
              </a:ext>
            </a:extLst>
          </p:cNvPr>
          <p:cNvSpPr>
            <a:spLocks noGrp="1"/>
          </p:cNvSpPr>
          <p:nvPr>
            <p:ph type="dt" sz="half" idx="10"/>
          </p:nvPr>
        </p:nvSpPr>
        <p:spPr/>
        <p:txBody>
          <a:bodyPr/>
          <a:lstStyle/>
          <a:p>
            <a:fld id="{9B237094-828F-4507-8763-329969F4092C}" type="datetimeFigureOut">
              <a:rPr lang="en-US" smtClean="0">
                <a:solidFill>
                  <a:prstClr val="black">
                    <a:tint val="75000"/>
                  </a:prstClr>
                </a:solidFill>
              </a:rPr>
              <a:pPr/>
              <a:t>6/16/2021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01A3B6F-84CB-4C28-9DCE-EAEAE48962F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8C62515-3D0D-4553-8E2C-85E88BDCD5ED}"/>
              </a:ext>
            </a:extLst>
          </p:cNvPr>
          <p:cNvSpPr>
            <a:spLocks noGrp="1"/>
          </p:cNvSpPr>
          <p:nvPr>
            <p:ph type="sldNum" sz="quarter" idx="12"/>
          </p:nvPr>
        </p:nvSpPr>
        <p:spPr/>
        <p:txBody>
          <a:bodyPr/>
          <a:lstStyle/>
          <a:p>
            <a:fld id="{3342767F-C36F-43F3-A3EC-D3C6B44B9C04}"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8">
            <a:extLst>
              <a:ext uri="{FF2B5EF4-FFF2-40B4-BE49-F238E27FC236}">
                <a16:creationId xmlns:a16="http://schemas.microsoft.com/office/drawing/2014/main" id="{41AE5E0F-98A9-4F28-ADEB-A5575BAFF895}"/>
              </a:ext>
            </a:extLst>
          </p:cNvPr>
          <p:cNvSpPr>
            <a:spLocks noGrp="1"/>
          </p:cNvSpPr>
          <p:nvPr>
            <p:ph sz="quarter" idx="13"/>
          </p:nvPr>
        </p:nvSpPr>
        <p:spPr>
          <a:xfrm>
            <a:off x="838200" y="2122488"/>
            <a:ext cx="5132614" cy="4083050"/>
          </a:xfrm>
        </p:spPr>
        <p:txBody>
          <a:bodyPr>
            <a:noAutofit/>
          </a:bodyPr>
          <a:lstStyle>
            <a:lvl1pPr marL="0" indent="0">
              <a:buFont typeface="Segoe UI" panose="020B0502040204020203" pitchFamily="34" charset="0"/>
              <a:buChar char=" "/>
              <a:defRPr sz="1800" b="1">
                <a:solidFill>
                  <a:schemeClr val="accent1"/>
                </a:solidFill>
              </a:defRPr>
            </a:lvl1pPr>
            <a:lvl2pPr marL="65088" indent="-65088">
              <a:spcBef>
                <a:spcPts val="1800"/>
              </a:spcBef>
              <a:spcAft>
                <a:spcPts val="600"/>
              </a:spcAft>
              <a:buFont typeface="Segoe UI" panose="020B0502040204020203" pitchFamily="34" charset="0"/>
              <a:buChar char=" "/>
              <a:defRPr sz="1600"/>
            </a:lvl2pPr>
            <a:lvl3pPr marL="571500" indent="-228600">
              <a:buClr>
                <a:schemeClr val="accent1"/>
              </a:buClr>
              <a:buFont typeface="Wingdings" panose="05000000000000000000" pitchFamily="2" charset="2"/>
              <a:buChar char="§"/>
              <a:defRPr sz="1400"/>
            </a:lvl3pPr>
            <a:lvl4pPr marL="1093788" indent="-228600">
              <a:defRPr sz="1200"/>
            </a:lvl4pPr>
            <a:lvl5pPr marL="1093788"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8">
            <a:extLst>
              <a:ext uri="{FF2B5EF4-FFF2-40B4-BE49-F238E27FC236}">
                <a16:creationId xmlns:a16="http://schemas.microsoft.com/office/drawing/2014/main" id="{F9A8B0E0-E07A-49F7-B25F-4B478FADB3A8}"/>
              </a:ext>
            </a:extLst>
          </p:cNvPr>
          <p:cNvSpPr>
            <a:spLocks noGrp="1"/>
          </p:cNvSpPr>
          <p:nvPr>
            <p:ph sz="quarter" idx="14"/>
          </p:nvPr>
        </p:nvSpPr>
        <p:spPr>
          <a:xfrm>
            <a:off x="6221186" y="2122488"/>
            <a:ext cx="5132614" cy="4083050"/>
          </a:xfrm>
        </p:spPr>
        <p:txBody>
          <a:bodyPr>
            <a:noAutofit/>
          </a:bodyPr>
          <a:lstStyle>
            <a:lvl1pPr marL="0" indent="0">
              <a:buFont typeface="Segoe UI" panose="020B0502040204020203" pitchFamily="34" charset="0"/>
              <a:buChar char=" "/>
              <a:defRPr sz="1800" b="1">
                <a:solidFill>
                  <a:schemeClr val="accent1"/>
                </a:solidFill>
              </a:defRPr>
            </a:lvl1pPr>
            <a:lvl2pPr marL="65088" indent="-65088">
              <a:lnSpc>
                <a:spcPct val="150000"/>
              </a:lnSpc>
              <a:spcBef>
                <a:spcPts val="1800"/>
              </a:spcBef>
              <a:spcAft>
                <a:spcPts val="600"/>
              </a:spcAft>
              <a:buFont typeface="Segoe UI" panose="020B0502040204020203" pitchFamily="34" charset="0"/>
              <a:buChar char=" "/>
              <a:defRPr sz="1600"/>
            </a:lvl2pPr>
            <a:lvl3pPr marL="571500" indent="-228600">
              <a:buClr>
                <a:schemeClr val="accent1"/>
              </a:buClr>
              <a:buFont typeface="Wingdings" panose="05000000000000000000" pitchFamily="2" charset="2"/>
              <a:buChar char="§"/>
              <a:defRPr sz="1400"/>
            </a:lvl3pPr>
            <a:lvl4pPr marL="1093788" indent="-228600">
              <a:defRPr sz="1200"/>
            </a:lvl4pPr>
            <a:lvl5pPr marL="1093788"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8114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6CBBF-B898-4624-B87C-C9C27F49D9EE}"/>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5CA9F520-0160-42BB-B5EB-28655875459A}"/>
              </a:ext>
            </a:extLst>
          </p:cNvPr>
          <p:cNvSpPr>
            <a:spLocks noGrp="1"/>
          </p:cNvSpPr>
          <p:nvPr>
            <p:ph type="dt" sz="half" idx="10"/>
          </p:nvPr>
        </p:nvSpPr>
        <p:spPr/>
        <p:txBody>
          <a:bodyPr/>
          <a:lstStyle/>
          <a:p>
            <a:fld id="{9B237094-828F-4507-8763-329969F4092C}" type="datetimeFigureOut">
              <a:rPr lang="en-US" smtClean="0">
                <a:solidFill>
                  <a:prstClr val="black">
                    <a:tint val="75000"/>
                  </a:prstClr>
                </a:solidFill>
              </a:rPr>
              <a:pPr/>
              <a:t>6/16/2021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01A3B6F-84CB-4C28-9DCE-EAEAE48962F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8C62515-3D0D-4553-8E2C-85E88BDCD5ED}"/>
              </a:ext>
            </a:extLst>
          </p:cNvPr>
          <p:cNvSpPr>
            <a:spLocks noGrp="1"/>
          </p:cNvSpPr>
          <p:nvPr>
            <p:ph type="sldNum" sz="quarter" idx="12"/>
          </p:nvPr>
        </p:nvSpPr>
        <p:spPr/>
        <p:txBody>
          <a:bodyPr/>
          <a:lstStyle/>
          <a:p>
            <a:fld id="{3342767F-C36F-43F3-A3EC-D3C6B44B9C04}"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8">
            <a:extLst>
              <a:ext uri="{FF2B5EF4-FFF2-40B4-BE49-F238E27FC236}">
                <a16:creationId xmlns:a16="http://schemas.microsoft.com/office/drawing/2014/main" id="{41AE5E0F-98A9-4F28-ADEB-A5575BAFF895}"/>
              </a:ext>
            </a:extLst>
          </p:cNvPr>
          <p:cNvSpPr>
            <a:spLocks noGrp="1"/>
          </p:cNvSpPr>
          <p:nvPr>
            <p:ph sz="quarter" idx="13"/>
          </p:nvPr>
        </p:nvSpPr>
        <p:spPr>
          <a:xfrm>
            <a:off x="838200" y="2122488"/>
            <a:ext cx="3450661" cy="4083050"/>
          </a:xfrm>
        </p:spPr>
        <p:txBody>
          <a:bodyPr anchor="ctr">
            <a:noAutofit/>
          </a:bodyPr>
          <a:lstStyle>
            <a:lvl1pPr marL="0" indent="0" algn="ctr">
              <a:buFont typeface="Segoe UI" panose="020B0502040204020203" pitchFamily="34" charset="0"/>
              <a:buChar char=" "/>
              <a:defRPr sz="1800" b="1">
                <a:solidFill>
                  <a:schemeClr val="accent1"/>
                </a:solidFill>
              </a:defRPr>
            </a:lvl1pPr>
            <a:lvl2pPr marL="65088" indent="-65088">
              <a:spcBef>
                <a:spcPts val="1800"/>
              </a:spcBef>
              <a:spcAft>
                <a:spcPts val="600"/>
              </a:spcAft>
              <a:buFont typeface="Segoe UI" panose="020B0502040204020203" pitchFamily="34" charset="0"/>
              <a:buChar char=" "/>
              <a:defRPr sz="1600"/>
            </a:lvl2pPr>
            <a:lvl3pPr marL="571500" indent="-228600">
              <a:buClr>
                <a:schemeClr val="accent1"/>
              </a:buClr>
              <a:buFont typeface="Wingdings" panose="05000000000000000000" pitchFamily="2" charset="2"/>
              <a:buChar char="§"/>
              <a:defRPr sz="1400"/>
            </a:lvl3pPr>
            <a:lvl4pPr marL="1093788" indent="-228600">
              <a:defRPr sz="1200"/>
            </a:lvl4pPr>
            <a:lvl5pPr marL="1093788"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8">
            <a:extLst>
              <a:ext uri="{FF2B5EF4-FFF2-40B4-BE49-F238E27FC236}">
                <a16:creationId xmlns:a16="http://schemas.microsoft.com/office/drawing/2014/main" id="{8C66BE67-91A6-49CD-A166-4EFD27D36C0D}"/>
              </a:ext>
            </a:extLst>
          </p:cNvPr>
          <p:cNvSpPr>
            <a:spLocks noGrp="1"/>
          </p:cNvSpPr>
          <p:nvPr>
            <p:ph sz="quarter" idx="14"/>
          </p:nvPr>
        </p:nvSpPr>
        <p:spPr>
          <a:xfrm>
            <a:off x="4370669" y="2122488"/>
            <a:ext cx="3450661" cy="4083050"/>
          </a:xfrm>
        </p:spPr>
        <p:txBody>
          <a:bodyPr anchor="ctr">
            <a:noAutofit/>
          </a:bodyPr>
          <a:lstStyle>
            <a:lvl1pPr marL="0" indent="0" algn="ctr">
              <a:buFont typeface="Segoe UI" panose="020B0502040204020203" pitchFamily="34" charset="0"/>
              <a:buChar char=" "/>
              <a:defRPr sz="1800" b="1">
                <a:solidFill>
                  <a:schemeClr val="accent1"/>
                </a:solidFill>
              </a:defRPr>
            </a:lvl1pPr>
            <a:lvl2pPr marL="65088" indent="-65088">
              <a:spcBef>
                <a:spcPts val="1800"/>
              </a:spcBef>
              <a:spcAft>
                <a:spcPts val="600"/>
              </a:spcAft>
              <a:buFont typeface="Segoe UI" panose="020B0502040204020203" pitchFamily="34" charset="0"/>
              <a:buChar char=" "/>
              <a:defRPr sz="1600"/>
            </a:lvl2pPr>
            <a:lvl3pPr marL="571500" indent="-228600">
              <a:buClr>
                <a:schemeClr val="accent1"/>
              </a:buClr>
              <a:buFont typeface="Wingdings" panose="05000000000000000000" pitchFamily="2" charset="2"/>
              <a:buChar char="§"/>
              <a:defRPr sz="1400"/>
            </a:lvl3pPr>
            <a:lvl4pPr marL="1093788" indent="-228600">
              <a:defRPr sz="1200"/>
            </a:lvl4pPr>
            <a:lvl5pPr marL="1093788"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8">
            <a:extLst>
              <a:ext uri="{FF2B5EF4-FFF2-40B4-BE49-F238E27FC236}">
                <a16:creationId xmlns:a16="http://schemas.microsoft.com/office/drawing/2014/main" id="{9A73E789-A47B-493F-BD60-32422000C6B6}"/>
              </a:ext>
            </a:extLst>
          </p:cNvPr>
          <p:cNvSpPr>
            <a:spLocks noGrp="1"/>
          </p:cNvSpPr>
          <p:nvPr>
            <p:ph sz="quarter" idx="15"/>
          </p:nvPr>
        </p:nvSpPr>
        <p:spPr>
          <a:xfrm>
            <a:off x="7903139" y="2122488"/>
            <a:ext cx="3450661" cy="4083050"/>
          </a:xfrm>
        </p:spPr>
        <p:txBody>
          <a:bodyPr anchor="ctr">
            <a:noAutofit/>
          </a:bodyPr>
          <a:lstStyle>
            <a:lvl1pPr marL="0" indent="0" algn="ctr">
              <a:buFont typeface="Segoe UI" panose="020B0502040204020203" pitchFamily="34" charset="0"/>
              <a:buChar char=" "/>
              <a:defRPr sz="1800" b="1">
                <a:solidFill>
                  <a:schemeClr val="accent1"/>
                </a:solidFill>
              </a:defRPr>
            </a:lvl1pPr>
            <a:lvl2pPr marL="65088" indent="-65088">
              <a:spcBef>
                <a:spcPts val="1800"/>
              </a:spcBef>
              <a:spcAft>
                <a:spcPts val="600"/>
              </a:spcAft>
              <a:buFont typeface="Segoe UI" panose="020B0502040204020203" pitchFamily="34" charset="0"/>
              <a:buChar char=" "/>
              <a:defRPr sz="1600"/>
            </a:lvl2pPr>
            <a:lvl3pPr marL="571500" indent="-228600">
              <a:buClr>
                <a:schemeClr val="accent1"/>
              </a:buClr>
              <a:buFont typeface="Wingdings" panose="05000000000000000000" pitchFamily="2" charset="2"/>
              <a:buChar char="§"/>
              <a:defRPr sz="1400"/>
            </a:lvl3pPr>
            <a:lvl4pPr marL="1093788" indent="-228600">
              <a:defRPr sz="1200"/>
            </a:lvl4pPr>
            <a:lvl5pPr marL="1093788"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BFC78D6D-D6FA-4ABF-8565-3BFF1B362A45}"/>
              </a:ext>
            </a:extLst>
          </p:cNvPr>
          <p:cNvCxnSpPr/>
          <p:nvPr userDrawn="1"/>
        </p:nvCxnSpPr>
        <p:spPr>
          <a:xfrm>
            <a:off x="4335277" y="2122488"/>
            <a:ext cx="0" cy="408305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B95B52-D4CC-44EE-9F94-F106A8238740}"/>
              </a:ext>
            </a:extLst>
          </p:cNvPr>
          <p:cNvCxnSpPr/>
          <p:nvPr userDrawn="1"/>
        </p:nvCxnSpPr>
        <p:spPr>
          <a:xfrm>
            <a:off x="7866780" y="2122488"/>
            <a:ext cx="0" cy="408305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93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D1ED74-0D66-49A5-B190-A7DE0E67A6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547"/>
            <a:ext cx="12192000" cy="3167063"/>
          </a:xfrm>
          <a:prstGeom prst="rect">
            <a:avLst/>
          </a:prstGeom>
        </p:spPr>
      </p:pic>
      <p:sp>
        <p:nvSpPr>
          <p:cNvPr id="18" name="Oval 17">
            <a:extLst>
              <a:ext uri="{FF2B5EF4-FFF2-40B4-BE49-F238E27FC236}">
                <a16:creationId xmlns:a16="http://schemas.microsoft.com/office/drawing/2014/main" id="{0B519A99-FF44-472F-B22E-5F86CEAB9C59}"/>
              </a:ext>
            </a:extLst>
          </p:cNvPr>
          <p:cNvSpPr/>
          <p:nvPr userDrawn="1"/>
        </p:nvSpPr>
        <p:spPr>
          <a:xfrm>
            <a:off x="4693237" y="1847294"/>
            <a:ext cx="2670292" cy="26702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a:extLst>
              <a:ext uri="{FF2B5EF4-FFF2-40B4-BE49-F238E27FC236}">
                <a16:creationId xmlns:a16="http://schemas.microsoft.com/office/drawing/2014/main" id="{49EC5AF5-F2E8-491C-BA10-ABF9E30E73D8}"/>
              </a:ext>
            </a:extLst>
          </p:cNvPr>
          <p:cNvSpPr/>
          <p:nvPr userDrawn="1"/>
        </p:nvSpPr>
        <p:spPr>
          <a:xfrm>
            <a:off x="8513368" y="1847294"/>
            <a:ext cx="2670292" cy="26702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a:extLst>
              <a:ext uri="{FF2B5EF4-FFF2-40B4-BE49-F238E27FC236}">
                <a16:creationId xmlns:a16="http://schemas.microsoft.com/office/drawing/2014/main" id="{31915790-803C-4DD9-87FC-7880EE0EAC52}"/>
              </a:ext>
            </a:extLst>
          </p:cNvPr>
          <p:cNvSpPr/>
          <p:nvPr userDrawn="1"/>
        </p:nvSpPr>
        <p:spPr>
          <a:xfrm>
            <a:off x="910053" y="1892626"/>
            <a:ext cx="2670292" cy="26702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Content Placeholder 3">
            <a:extLst>
              <a:ext uri="{FF2B5EF4-FFF2-40B4-BE49-F238E27FC236}">
                <a16:creationId xmlns:a16="http://schemas.microsoft.com/office/drawing/2014/main" id="{5DE42C05-3195-4529-840F-8A6EADA6AAD9}"/>
              </a:ext>
            </a:extLst>
          </p:cNvPr>
          <p:cNvSpPr>
            <a:spLocks noGrp="1"/>
          </p:cNvSpPr>
          <p:nvPr>
            <p:ph sz="half" idx="2"/>
          </p:nvPr>
        </p:nvSpPr>
        <p:spPr>
          <a:xfrm>
            <a:off x="702129" y="4764856"/>
            <a:ext cx="3037114" cy="1907586"/>
          </a:xfrm>
        </p:spPr>
        <p:txBody>
          <a:bodyPr>
            <a:normAutofit/>
          </a:bodyPr>
          <a:lstStyle>
            <a:lvl1pPr marL="65088" indent="-65088">
              <a:lnSpc>
                <a:spcPct val="100000"/>
              </a:lnSpc>
              <a:spcBef>
                <a:spcPts val="0"/>
              </a:spcBef>
              <a:buSzPct val="75000"/>
              <a:buFont typeface="Segoe UI" panose="020B0502040204020203" pitchFamily="34" charset="0"/>
              <a:buChar char=" "/>
              <a:defRPr sz="1800"/>
            </a:lvl1pPr>
            <a:lvl2pPr marL="519113" indent="-228600">
              <a:buClr>
                <a:schemeClr val="accent1"/>
              </a:buClr>
              <a:buFont typeface="Wingdings" panose="05000000000000000000" pitchFamily="2" charset="2"/>
              <a:buChar char="§"/>
              <a:defRPr sz="16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1" name="Rectangle 20">
            <a:extLst>
              <a:ext uri="{FF2B5EF4-FFF2-40B4-BE49-F238E27FC236}">
                <a16:creationId xmlns:a16="http://schemas.microsoft.com/office/drawing/2014/main" id="{8831B9BD-554C-40FA-8C90-F818F61C4557}"/>
              </a:ext>
            </a:extLst>
          </p:cNvPr>
          <p:cNvSpPr/>
          <p:nvPr userDrawn="1"/>
        </p:nvSpPr>
        <p:spPr>
          <a:xfrm>
            <a:off x="8892073" y="4282411"/>
            <a:ext cx="1912883" cy="4099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Rectangle 21">
            <a:extLst>
              <a:ext uri="{FF2B5EF4-FFF2-40B4-BE49-F238E27FC236}">
                <a16:creationId xmlns:a16="http://schemas.microsoft.com/office/drawing/2014/main" id="{1ED3FE72-F542-4BD9-81A4-FB9FDE700A2A}"/>
              </a:ext>
            </a:extLst>
          </p:cNvPr>
          <p:cNvSpPr/>
          <p:nvPr userDrawn="1"/>
        </p:nvSpPr>
        <p:spPr>
          <a:xfrm>
            <a:off x="5071942" y="4282411"/>
            <a:ext cx="1912883" cy="4099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a:extLst>
              <a:ext uri="{FF2B5EF4-FFF2-40B4-BE49-F238E27FC236}">
                <a16:creationId xmlns:a16="http://schemas.microsoft.com/office/drawing/2014/main" id="{AF9C24C6-88D8-4D3F-AFDC-A6C9E2922736}"/>
              </a:ext>
            </a:extLst>
          </p:cNvPr>
          <p:cNvSpPr/>
          <p:nvPr userDrawn="1"/>
        </p:nvSpPr>
        <p:spPr>
          <a:xfrm>
            <a:off x="1288758" y="4282411"/>
            <a:ext cx="1912883" cy="4099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
            <a:extLst>
              <a:ext uri="{FF2B5EF4-FFF2-40B4-BE49-F238E27FC236}">
                <a16:creationId xmlns:a16="http://schemas.microsoft.com/office/drawing/2014/main" id="{A499F6D5-2ED8-4FD9-B5B2-9093B4C101F0}"/>
              </a:ext>
            </a:extLst>
          </p:cNvPr>
          <p:cNvSpPr>
            <a:spLocks noGrp="1"/>
          </p:cNvSpPr>
          <p:nvPr>
            <p:ph type="body" idx="1"/>
          </p:nvPr>
        </p:nvSpPr>
        <p:spPr>
          <a:xfrm>
            <a:off x="1287386" y="4298200"/>
            <a:ext cx="1877308" cy="358025"/>
          </a:xfrm>
          <a:grpFill/>
        </p:spPr>
        <p:txBody>
          <a:bodyPr lIns="0" tIns="0" rIns="0" bIns="0" anchor="ctr">
            <a:noAutofit/>
          </a:bodyPr>
          <a:lstStyle>
            <a:lvl1pPr marL="0" indent="0" algn="ctr">
              <a:buNone/>
              <a:defRPr lang="en-US" sz="1800" b="1" cap="none" spc="0" smtClean="0">
                <a:ln>
                  <a:noFill/>
                </a:ln>
                <a:solidFill>
                  <a:schemeClr val="bg1"/>
                </a:solidFill>
                <a:effectLst/>
              </a:defRPr>
            </a:lvl1pPr>
          </a:lstStyle>
          <a:p>
            <a:pPr marL="228600" lvl="0" indent="-228600" algn="ctr">
              <a:lnSpc>
                <a:spcPct val="100000"/>
              </a:lnSpc>
              <a:spcAft>
                <a:spcPts val="1200"/>
              </a:spcAft>
            </a:pPr>
            <a:r>
              <a:rPr lang="en-US"/>
              <a:t>Click to edit Master text styles</a:t>
            </a:r>
          </a:p>
        </p:txBody>
      </p:sp>
      <p:sp>
        <p:nvSpPr>
          <p:cNvPr id="5" name="Text Placeholder 4">
            <a:extLst>
              <a:ext uri="{FF2B5EF4-FFF2-40B4-BE49-F238E27FC236}">
                <a16:creationId xmlns:a16="http://schemas.microsoft.com/office/drawing/2014/main" id="{D3BA39E9-D45A-443C-A58B-17D0B5D5CF9E}"/>
              </a:ext>
            </a:extLst>
          </p:cNvPr>
          <p:cNvSpPr>
            <a:spLocks noGrp="1"/>
          </p:cNvSpPr>
          <p:nvPr>
            <p:ph type="body" sz="quarter" idx="3"/>
          </p:nvPr>
        </p:nvSpPr>
        <p:spPr>
          <a:xfrm>
            <a:off x="5071942" y="4298200"/>
            <a:ext cx="1912883" cy="358025"/>
          </a:xfrm>
          <a:grpFill/>
        </p:spPr>
        <p:txBody>
          <a:bodyPr lIns="0" tIns="0" rIns="0" bIns="0" anchor="ctr">
            <a:noAutofit/>
          </a:bodyPr>
          <a:lstStyle>
            <a:lvl1pPr marL="0" indent="0" algn="ctr">
              <a:buNone/>
              <a:defRPr lang="en-US" sz="1800" b="1" cap="none" spc="0" smtClean="0">
                <a:ln>
                  <a:noFill/>
                </a:ln>
                <a:solidFill>
                  <a:schemeClr val="bg1"/>
                </a:solidFill>
                <a:effectLst/>
              </a:defRPr>
            </a:lvl1pPr>
          </a:lstStyle>
          <a:p>
            <a:pPr marL="228600" lvl="0" indent="-228600" algn="ctr">
              <a:lnSpc>
                <a:spcPct val="100000"/>
              </a:lnSpc>
              <a:spcAft>
                <a:spcPts val="1200"/>
              </a:spcAft>
            </a:pPr>
            <a:r>
              <a:rPr lang="en-US"/>
              <a:t>Click to edit Master text styles</a:t>
            </a:r>
          </a:p>
        </p:txBody>
      </p:sp>
      <p:sp>
        <p:nvSpPr>
          <p:cNvPr id="15" name="Text Placeholder 4">
            <a:extLst>
              <a:ext uri="{FF2B5EF4-FFF2-40B4-BE49-F238E27FC236}">
                <a16:creationId xmlns:a16="http://schemas.microsoft.com/office/drawing/2014/main" id="{D42B0D44-387D-4C24-B5F0-F47FD12154F4}"/>
              </a:ext>
            </a:extLst>
          </p:cNvPr>
          <p:cNvSpPr>
            <a:spLocks noGrp="1"/>
          </p:cNvSpPr>
          <p:nvPr>
            <p:ph type="body" sz="quarter" idx="11"/>
          </p:nvPr>
        </p:nvSpPr>
        <p:spPr>
          <a:xfrm>
            <a:off x="8892073" y="4264288"/>
            <a:ext cx="1912883" cy="422012"/>
          </a:xfrm>
          <a:grpFill/>
        </p:spPr>
        <p:txBody>
          <a:bodyPr lIns="0" tIns="0" rIns="0" bIns="0" anchor="ctr">
            <a:noAutofit/>
          </a:bodyPr>
          <a:lstStyle>
            <a:lvl1pPr marL="0" indent="0" algn="ctr">
              <a:buNone/>
              <a:defRPr lang="en-US" sz="1800" b="1" cap="none" spc="0" smtClean="0">
                <a:ln>
                  <a:noFill/>
                </a:ln>
                <a:solidFill>
                  <a:schemeClr val="bg1"/>
                </a:solidFill>
                <a:effectLst/>
              </a:defRPr>
            </a:lvl1pPr>
          </a:lstStyle>
          <a:p>
            <a:pPr marL="228600" lvl="0" indent="-228600" algn="ctr">
              <a:lnSpc>
                <a:spcPct val="100000"/>
              </a:lnSpc>
              <a:spcAft>
                <a:spcPts val="1200"/>
              </a:spcAft>
            </a:pPr>
            <a:r>
              <a:rPr lang="en-US"/>
              <a:t>Click to edit Master text styles</a:t>
            </a:r>
          </a:p>
        </p:txBody>
      </p:sp>
      <p:sp>
        <p:nvSpPr>
          <p:cNvPr id="24" name="Content Placeholder 3">
            <a:extLst>
              <a:ext uri="{FF2B5EF4-FFF2-40B4-BE49-F238E27FC236}">
                <a16:creationId xmlns:a16="http://schemas.microsoft.com/office/drawing/2014/main" id="{9F3ACD07-A1A8-4C77-9A5E-A152399BF1AC}"/>
              </a:ext>
            </a:extLst>
          </p:cNvPr>
          <p:cNvSpPr>
            <a:spLocks noGrp="1"/>
          </p:cNvSpPr>
          <p:nvPr>
            <p:ph sz="half" idx="12"/>
          </p:nvPr>
        </p:nvSpPr>
        <p:spPr>
          <a:xfrm>
            <a:off x="4509826" y="4764856"/>
            <a:ext cx="3037114" cy="1907586"/>
          </a:xfrm>
        </p:spPr>
        <p:txBody>
          <a:bodyPr>
            <a:normAutofit/>
          </a:bodyPr>
          <a:lstStyle>
            <a:lvl1pPr marL="65088" indent="-65088">
              <a:lnSpc>
                <a:spcPct val="100000"/>
              </a:lnSpc>
              <a:spcBef>
                <a:spcPts val="0"/>
              </a:spcBef>
              <a:buSzPct val="75000"/>
              <a:buFont typeface="Segoe UI" panose="020B0502040204020203" pitchFamily="34" charset="0"/>
              <a:buChar char=" "/>
              <a:defRPr sz="1800"/>
            </a:lvl1pPr>
            <a:lvl2pPr marL="519113" indent="-228600">
              <a:buClr>
                <a:schemeClr val="accent1"/>
              </a:buClr>
              <a:buFont typeface="Wingdings" panose="05000000000000000000" pitchFamily="2" charset="2"/>
              <a:buChar char="§"/>
              <a:defRPr sz="16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5" name="Content Placeholder 3">
            <a:extLst>
              <a:ext uri="{FF2B5EF4-FFF2-40B4-BE49-F238E27FC236}">
                <a16:creationId xmlns:a16="http://schemas.microsoft.com/office/drawing/2014/main" id="{35A00728-0390-449B-A9C3-B2E70E7B87FD}"/>
              </a:ext>
            </a:extLst>
          </p:cNvPr>
          <p:cNvSpPr>
            <a:spLocks noGrp="1"/>
          </p:cNvSpPr>
          <p:nvPr>
            <p:ph sz="half" idx="13"/>
          </p:nvPr>
        </p:nvSpPr>
        <p:spPr>
          <a:xfrm>
            <a:off x="8329957" y="4764856"/>
            <a:ext cx="3037114" cy="1907586"/>
          </a:xfrm>
        </p:spPr>
        <p:txBody>
          <a:bodyPr>
            <a:normAutofit/>
          </a:bodyPr>
          <a:lstStyle>
            <a:lvl1pPr marL="65088" indent="-65088">
              <a:lnSpc>
                <a:spcPct val="100000"/>
              </a:lnSpc>
              <a:spcBef>
                <a:spcPts val="0"/>
              </a:spcBef>
              <a:buSzPct val="75000"/>
              <a:buFont typeface="Segoe UI" panose="020B0502040204020203" pitchFamily="34" charset="0"/>
              <a:buChar char=" "/>
              <a:defRPr sz="1800"/>
            </a:lvl1pPr>
            <a:lvl2pPr marL="519113" indent="-228600">
              <a:buClr>
                <a:schemeClr val="accent1"/>
              </a:buClr>
              <a:buFont typeface="Wingdings" panose="05000000000000000000" pitchFamily="2" charset="2"/>
              <a:buChar char="§"/>
              <a:defRPr sz="16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7" name="Title 26">
            <a:extLst>
              <a:ext uri="{FF2B5EF4-FFF2-40B4-BE49-F238E27FC236}">
                <a16:creationId xmlns:a16="http://schemas.microsoft.com/office/drawing/2014/main" id="{68A52873-F950-4E21-95F3-B294D0B91084}"/>
              </a:ext>
            </a:extLst>
          </p:cNvPr>
          <p:cNvSpPr>
            <a:spLocks noGrp="1"/>
          </p:cNvSpPr>
          <p:nvPr>
            <p:ph type="title"/>
          </p:nvPr>
        </p:nvSpPr>
        <p:spPr/>
        <p:txBody>
          <a:bodyPr/>
          <a:lstStyle/>
          <a:p>
            <a:r>
              <a:rPr lang="en-US"/>
              <a:t>Click to edit Master title style</a:t>
            </a:r>
          </a:p>
        </p:txBody>
      </p:sp>
      <p:sp>
        <p:nvSpPr>
          <p:cNvPr id="31" name="Picture Placeholder 30">
            <a:extLst>
              <a:ext uri="{FF2B5EF4-FFF2-40B4-BE49-F238E27FC236}">
                <a16:creationId xmlns:a16="http://schemas.microsoft.com/office/drawing/2014/main" id="{19C60224-04AE-4754-B02D-77F7807365BC}"/>
              </a:ext>
            </a:extLst>
          </p:cNvPr>
          <p:cNvSpPr>
            <a:spLocks noGrp="1"/>
          </p:cNvSpPr>
          <p:nvPr>
            <p:ph type="pic" sz="quarter" idx="14"/>
          </p:nvPr>
        </p:nvSpPr>
        <p:spPr>
          <a:xfrm>
            <a:off x="1287518" y="2106669"/>
            <a:ext cx="1912828" cy="1912826"/>
          </a:xfrm>
        </p:spPr>
        <p:txBody>
          <a:bodyPr/>
          <a:lstStyle/>
          <a:p>
            <a:r>
              <a:rPr lang="en-US"/>
              <a:t>Click icon to add picture</a:t>
            </a:r>
          </a:p>
        </p:txBody>
      </p:sp>
      <p:sp>
        <p:nvSpPr>
          <p:cNvPr id="32" name="Picture Placeholder 30">
            <a:extLst>
              <a:ext uri="{FF2B5EF4-FFF2-40B4-BE49-F238E27FC236}">
                <a16:creationId xmlns:a16="http://schemas.microsoft.com/office/drawing/2014/main" id="{0DB3A35F-50DF-4731-9C74-A6E9A24FBFB7}"/>
              </a:ext>
            </a:extLst>
          </p:cNvPr>
          <p:cNvSpPr>
            <a:spLocks noGrp="1"/>
          </p:cNvSpPr>
          <p:nvPr>
            <p:ph type="pic" sz="quarter" idx="15"/>
          </p:nvPr>
        </p:nvSpPr>
        <p:spPr>
          <a:xfrm>
            <a:off x="5071997" y="2106669"/>
            <a:ext cx="1912828" cy="1912826"/>
          </a:xfrm>
        </p:spPr>
        <p:txBody>
          <a:bodyPr/>
          <a:lstStyle/>
          <a:p>
            <a:r>
              <a:rPr lang="en-US"/>
              <a:t>Click icon to add picture</a:t>
            </a:r>
          </a:p>
        </p:txBody>
      </p:sp>
      <p:sp>
        <p:nvSpPr>
          <p:cNvPr id="33" name="Picture Placeholder 30">
            <a:extLst>
              <a:ext uri="{FF2B5EF4-FFF2-40B4-BE49-F238E27FC236}">
                <a16:creationId xmlns:a16="http://schemas.microsoft.com/office/drawing/2014/main" id="{90215D81-6F8E-4563-B187-421039C2AC22}"/>
              </a:ext>
            </a:extLst>
          </p:cNvPr>
          <p:cNvSpPr>
            <a:spLocks noGrp="1"/>
          </p:cNvSpPr>
          <p:nvPr>
            <p:ph type="pic" sz="quarter" idx="16"/>
          </p:nvPr>
        </p:nvSpPr>
        <p:spPr>
          <a:xfrm>
            <a:off x="8892128" y="2106669"/>
            <a:ext cx="1912828" cy="1912826"/>
          </a:xfrm>
        </p:spPr>
        <p:txBody>
          <a:bodyPr/>
          <a:lstStyle/>
          <a:p>
            <a:r>
              <a:rPr lang="en-US"/>
              <a:t>Click icon to add picture</a:t>
            </a:r>
          </a:p>
        </p:txBody>
      </p:sp>
      <p:sp>
        <p:nvSpPr>
          <p:cNvPr id="34" name="Rectangle 33">
            <a:extLst>
              <a:ext uri="{FF2B5EF4-FFF2-40B4-BE49-F238E27FC236}">
                <a16:creationId xmlns:a16="http://schemas.microsoft.com/office/drawing/2014/main" id="{860F1F5E-0F8E-4292-A2C4-57224605234E}"/>
              </a:ext>
            </a:extLst>
          </p:cNvPr>
          <p:cNvSpPr/>
          <p:nvPr userDrawn="1"/>
        </p:nvSpPr>
        <p:spPr>
          <a:xfrm>
            <a:off x="571460" y="1052623"/>
            <a:ext cx="563526" cy="61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81327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6/16/2021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35525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0FAF0D-FA8F-4BA9-9A7E-EAF2670A9319}"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06DDEFCA-1B3C-4D50-A29B-F2673C551BC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666532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FAF0D-FA8F-4BA9-9A7E-EAF2670A9319}"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06DDEFCA-1B3C-4D50-A29B-F2673C551BC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939784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FAF0D-FA8F-4BA9-9A7E-EAF2670A9319}"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06DDEFCA-1B3C-4D50-A29B-F2673C551BC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680824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654733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0FAF0D-FA8F-4BA9-9A7E-EAF2670A9319}" type="datetimeFigureOut">
              <a:rPr lang="en-NZ" smtClean="0">
                <a:solidFill>
                  <a:prstClr val="black">
                    <a:tint val="75000"/>
                  </a:prstClr>
                </a:solidFill>
              </a:rPr>
              <a:pPr/>
              <a:t>16/06/2021</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06DDEFCA-1B3C-4D50-A29B-F2673C551BC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663627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0FAF0D-FA8F-4BA9-9A7E-EAF2670A9319}" type="datetimeFigureOut">
              <a:rPr lang="en-NZ" smtClean="0">
                <a:solidFill>
                  <a:prstClr val="black">
                    <a:tint val="75000"/>
                  </a:prstClr>
                </a:solidFill>
              </a:rPr>
              <a:pPr/>
              <a:t>16/06/2021</a:t>
            </a:fld>
            <a:endParaRPr lang="en-NZ">
              <a:solidFill>
                <a:prstClr val="black">
                  <a:tint val="75000"/>
                </a:prstClr>
              </a:solidFill>
            </a:endParaRPr>
          </a:p>
        </p:txBody>
      </p:sp>
      <p:sp>
        <p:nvSpPr>
          <p:cNvPr id="8" name="Footer Placeholder 7"/>
          <p:cNvSpPr>
            <a:spLocks noGrp="1"/>
          </p:cNvSpPr>
          <p:nvPr>
            <p:ph type="ftr" sz="quarter" idx="11"/>
          </p:nvPr>
        </p:nvSpPr>
        <p:spPr/>
        <p:txBody>
          <a:bodyPr/>
          <a:lstStyle/>
          <a:p>
            <a:endParaRPr lang="en-NZ">
              <a:solidFill>
                <a:prstClr val="black">
                  <a:tint val="75000"/>
                </a:prstClr>
              </a:solidFill>
            </a:endParaRPr>
          </a:p>
        </p:txBody>
      </p:sp>
      <p:sp>
        <p:nvSpPr>
          <p:cNvPr id="9" name="Slide Number Placeholder 8"/>
          <p:cNvSpPr>
            <a:spLocks noGrp="1"/>
          </p:cNvSpPr>
          <p:nvPr>
            <p:ph type="sldNum" sz="quarter" idx="12"/>
          </p:nvPr>
        </p:nvSpPr>
        <p:spPr/>
        <p:txBody>
          <a:bodyPr/>
          <a:lstStyle/>
          <a:p>
            <a:fld id="{06DDEFCA-1B3C-4D50-A29B-F2673C551BC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4178490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0FAF0D-FA8F-4BA9-9A7E-EAF2670A9319}" type="datetimeFigureOut">
              <a:rPr lang="en-NZ" smtClean="0">
                <a:solidFill>
                  <a:prstClr val="black">
                    <a:tint val="75000"/>
                  </a:prstClr>
                </a:solidFill>
              </a:rPr>
              <a:pPr/>
              <a:t>16/06/2021</a:t>
            </a:fld>
            <a:endParaRPr lang="en-NZ">
              <a:solidFill>
                <a:prstClr val="black">
                  <a:tint val="75000"/>
                </a:prstClr>
              </a:solidFill>
            </a:endParaRPr>
          </a:p>
        </p:txBody>
      </p:sp>
      <p:sp>
        <p:nvSpPr>
          <p:cNvPr id="4" name="Footer Placeholder 3"/>
          <p:cNvSpPr>
            <a:spLocks noGrp="1"/>
          </p:cNvSpPr>
          <p:nvPr>
            <p:ph type="ftr" sz="quarter" idx="11"/>
          </p:nvPr>
        </p:nvSpPr>
        <p:spPr/>
        <p:txBody>
          <a:bodyPr/>
          <a:lstStyle/>
          <a:p>
            <a:endParaRPr lang="en-NZ">
              <a:solidFill>
                <a:prstClr val="black">
                  <a:tint val="75000"/>
                </a:prstClr>
              </a:solidFill>
            </a:endParaRPr>
          </a:p>
        </p:txBody>
      </p:sp>
      <p:sp>
        <p:nvSpPr>
          <p:cNvPr id="5" name="Slide Number Placeholder 4"/>
          <p:cNvSpPr>
            <a:spLocks noGrp="1"/>
          </p:cNvSpPr>
          <p:nvPr>
            <p:ph type="sldNum" sz="quarter" idx="12"/>
          </p:nvPr>
        </p:nvSpPr>
        <p:spPr/>
        <p:txBody>
          <a:bodyPr/>
          <a:lstStyle/>
          <a:p>
            <a:fld id="{06DDEFCA-1B3C-4D50-A29B-F2673C551BC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365633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FAF0D-FA8F-4BA9-9A7E-EAF2670A9319}" type="datetimeFigureOut">
              <a:rPr lang="en-NZ" smtClean="0">
                <a:solidFill>
                  <a:prstClr val="black">
                    <a:tint val="75000"/>
                  </a:prstClr>
                </a:solidFill>
              </a:rPr>
              <a:pPr/>
              <a:t>16/06/2021</a:t>
            </a:fld>
            <a:endParaRPr lang="en-NZ">
              <a:solidFill>
                <a:prstClr val="black">
                  <a:tint val="75000"/>
                </a:prstClr>
              </a:solidFill>
            </a:endParaRPr>
          </a:p>
        </p:txBody>
      </p:sp>
      <p:sp>
        <p:nvSpPr>
          <p:cNvPr id="3" name="Footer Placeholder 2"/>
          <p:cNvSpPr>
            <a:spLocks noGrp="1"/>
          </p:cNvSpPr>
          <p:nvPr>
            <p:ph type="ftr" sz="quarter" idx="11"/>
          </p:nvPr>
        </p:nvSpPr>
        <p:spPr/>
        <p:txBody>
          <a:bodyPr/>
          <a:lstStyle/>
          <a:p>
            <a:endParaRPr lang="en-NZ">
              <a:solidFill>
                <a:prstClr val="black">
                  <a:tint val="75000"/>
                </a:prstClr>
              </a:solidFill>
            </a:endParaRPr>
          </a:p>
        </p:txBody>
      </p:sp>
      <p:sp>
        <p:nvSpPr>
          <p:cNvPr id="4" name="Slide Number Placeholder 3"/>
          <p:cNvSpPr>
            <a:spLocks noGrp="1"/>
          </p:cNvSpPr>
          <p:nvPr>
            <p:ph type="sldNum" sz="quarter" idx="12"/>
          </p:nvPr>
        </p:nvSpPr>
        <p:spPr/>
        <p:txBody>
          <a:bodyPr/>
          <a:lstStyle/>
          <a:p>
            <a:fld id="{06DDEFCA-1B3C-4D50-A29B-F2673C551BC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4946706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0FAF0D-FA8F-4BA9-9A7E-EAF2670A9319}" type="datetimeFigureOut">
              <a:rPr lang="en-NZ" smtClean="0">
                <a:solidFill>
                  <a:prstClr val="black">
                    <a:tint val="75000"/>
                  </a:prstClr>
                </a:solidFill>
              </a:rPr>
              <a:pPr/>
              <a:t>16/06/2021</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06DDEFCA-1B3C-4D50-A29B-F2673C551BC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436646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0FAF0D-FA8F-4BA9-9A7E-EAF2670A9319}" type="datetimeFigureOut">
              <a:rPr lang="en-NZ" smtClean="0">
                <a:solidFill>
                  <a:prstClr val="black">
                    <a:tint val="75000"/>
                  </a:prstClr>
                </a:solidFill>
              </a:rPr>
              <a:pPr/>
              <a:t>16/06/2021</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06DDEFCA-1B3C-4D50-A29B-F2673C551BC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746182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FAF0D-FA8F-4BA9-9A7E-EAF2670A9319}"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06DDEFCA-1B3C-4D50-A29B-F2673C551BC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1069792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FAF0D-FA8F-4BA9-9A7E-EAF2670A9319}"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06DDEFCA-1B3C-4D50-A29B-F2673C551BC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707608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4417520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061511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6293800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800246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4025673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8" name="Footer Placeholder 7"/>
          <p:cNvSpPr>
            <a:spLocks noGrp="1"/>
          </p:cNvSpPr>
          <p:nvPr>
            <p:ph type="ftr" sz="quarter" idx="11"/>
          </p:nvPr>
        </p:nvSpPr>
        <p:spPr/>
        <p:txBody>
          <a:bodyPr/>
          <a:lstStyle/>
          <a:p>
            <a:endParaRPr lang="en-NZ">
              <a:solidFill>
                <a:prstClr val="black">
                  <a:tint val="75000"/>
                </a:prstClr>
              </a:solidFill>
            </a:endParaRPr>
          </a:p>
        </p:txBody>
      </p:sp>
      <p:sp>
        <p:nvSpPr>
          <p:cNvPr id="9" name="Slide Number Placeholder 8"/>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530196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3"/>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4"/>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9418519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2"/>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3"/>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6028724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5"/>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6"/>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962867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38190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6/16/2021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466054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5606573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10715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7320011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3595924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4"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159843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4"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9775337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2171739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542468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8" name="Footer Placeholder 7"/>
          <p:cNvSpPr>
            <a:spLocks noGrp="1"/>
          </p:cNvSpPr>
          <p:nvPr>
            <p:ph type="ftr" sz="quarter" idx="11"/>
          </p:nvPr>
        </p:nvSpPr>
        <p:spPr/>
        <p:txBody>
          <a:bodyPr/>
          <a:lstStyle/>
          <a:p>
            <a:endParaRPr lang="en-NZ">
              <a:solidFill>
                <a:prstClr val="black">
                  <a:tint val="75000"/>
                </a:prstClr>
              </a:solidFill>
            </a:endParaRPr>
          </a:p>
        </p:txBody>
      </p:sp>
      <p:sp>
        <p:nvSpPr>
          <p:cNvPr id="9" name="Slide Number Placeholder 8"/>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891838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4" name="Footer Placeholder 3"/>
          <p:cNvSpPr>
            <a:spLocks noGrp="1"/>
          </p:cNvSpPr>
          <p:nvPr>
            <p:ph type="ftr" sz="quarter" idx="11"/>
          </p:nvPr>
        </p:nvSpPr>
        <p:spPr/>
        <p:txBody>
          <a:bodyPr/>
          <a:lstStyle/>
          <a:p>
            <a:endParaRPr lang="en-NZ">
              <a:solidFill>
                <a:prstClr val="black">
                  <a:tint val="75000"/>
                </a:prstClr>
              </a:solidFill>
            </a:endParaRPr>
          </a:p>
        </p:txBody>
      </p:sp>
      <p:sp>
        <p:nvSpPr>
          <p:cNvPr id="5" name="Slide Number Placeholder 4"/>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308798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3" name="Footer Placeholder 2"/>
          <p:cNvSpPr>
            <a:spLocks noGrp="1"/>
          </p:cNvSpPr>
          <p:nvPr>
            <p:ph type="ftr" sz="quarter" idx="11"/>
          </p:nvPr>
        </p:nvSpPr>
        <p:spPr/>
        <p:txBody>
          <a:bodyPr/>
          <a:lstStyle/>
          <a:p>
            <a:endParaRPr lang="en-NZ">
              <a:solidFill>
                <a:prstClr val="black">
                  <a:tint val="75000"/>
                </a:prstClr>
              </a:solidFill>
            </a:endParaRPr>
          </a:p>
        </p:txBody>
      </p:sp>
      <p:sp>
        <p:nvSpPr>
          <p:cNvPr id="4" name="Slide Number Placeholder 3"/>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1545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22037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710507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3.xml"/><Relationship Id="rId3" Type="http://schemas.openxmlformats.org/officeDocument/2006/relationships/slideLayout" Target="../slideLayouts/slideLayout30.xml"/><Relationship Id="rId21" Type="http://schemas.openxmlformats.org/officeDocument/2006/relationships/image" Target="../media/image5.pn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4.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3.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0602574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41" r:id="rId12"/>
    <p:sldLayoutId id="2147483742" r:id="rId13"/>
    <p:sldLayoutId id="2147483707" r:id="rId14"/>
    <p:sldLayoutId id="2147483708" r:id="rId15"/>
    <p:sldLayoutId id="214748374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FAF0D-FA8F-4BA9-9A7E-EAF2670A9319}"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DDEFCA-1B3C-4D50-A29B-F2673C551BC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2487731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2BCC4AE-942E-4DB5-BDD9-ECDA0155C83A}" type="datetimeFigureOut">
              <a:rPr lang="en-NZ" smtClean="0">
                <a:solidFill>
                  <a:prstClr val="black">
                    <a:tint val="75000"/>
                  </a:prstClr>
                </a:solidFill>
              </a:rPr>
              <a:pPr/>
              <a:t>16/06/2021</a:t>
            </a:fld>
            <a:endParaRPr lang="en-NZ">
              <a:solidFill>
                <a:prstClr val="black">
                  <a:tint val="75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NZ">
              <a:solidFill>
                <a:prstClr val="black">
                  <a:tint val="75000"/>
                </a:prstClr>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A9E10A0-5C7B-4797-BA59-A40EBBC64E5E}"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49230933"/>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8.jpg"/><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7.png"/><Relationship Id="rId4" Type="http://schemas.openxmlformats.org/officeDocument/2006/relationships/diagramData" Target="../diagrams/data1.xml"/><Relationship Id="rId9"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2.jpeg"/><Relationship Id="rId7"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3.emf"/><Relationship Id="rId5" Type="http://schemas.openxmlformats.org/officeDocument/2006/relationships/image" Target="../media/image42.jpeg"/><Relationship Id="rId10" Type="http://schemas.openxmlformats.org/officeDocument/2006/relationships/image" Target="../media/image37.png"/><Relationship Id="rId4" Type="http://schemas.openxmlformats.org/officeDocument/2006/relationships/image" Target="../media/image41.jpeg"/><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2.jpeg"/><Relationship Id="rId7"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43.emf"/><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hyperlink" Target="http://koawatea.co.nz/wp-content/uploads/2015/02/MHFA.pn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hyperlink" Target="mailto:VictorKulakov@adventist.org.nz" TargetMode="External"/><Relationship Id="rId5" Type="http://schemas.openxmlformats.org/officeDocument/2006/relationships/hyperlink" Target="mailto:AdrielleCarrasco@adventist.org.nz" TargetMode="External"/><Relationship Id="rId4" Type="http://schemas.openxmlformats.org/officeDocument/2006/relationships/hyperlink" Target="mailto:sallylavea@adra.org.nz"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A9AF6A-41A5-40ED-80D3-102A140A7CE7}"/>
              </a:ext>
            </a:extLst>
          </p:cNvPr>
          <p:cNvSpPr txBox="1"/>
          <p:nvPr/>
        </p:nvSpPr>
        <p:spPr>
          <a:xfrm>
            <a:off x="1157287" y="1506126"/>
            <a:ext cx="9877425" cy="2862322"/>
          </a:xfrm>
          <a:prstGeom prst="rect">
            <a:avLst/>
          </a:prstGeom>
          <a:noFill/>
        </p:spPr>
        <p:txBody>
          <a:bodyPr wrap="square" lIns="91440" tIns="45720" rIns="91440" bIns="45720" rtlCol="0" anchor="t">
            <a:spAutoFit/>
          </a:bodyPr>
          <a:lstStyle/>
          <a:p>
            <a:r>
              <a:rPr lang="en-US" sz="6000" b="1" dirty="0"/>
              <a:t>EQUIPPED TO:</a:t>
            </a:r>
            <a:endParaRPr lang="en-US" dirty="0">
              <a:cs typeface="Calibri" panose="020F0502020204030204"/>
            </a:endParaRPr>
          </a:p>
          <a:p>
            <a:pPr algn="ctr"/>
            <a:r>
              <a:rPr lang="en-US" sz="6000" b="1" dirty="0"/>
              <a:t>Confidently Assess and </a:t>
            </a:r>
            <a:endParaRPr lang="en-US" dirty="0"/>
          </a:p>
          <a:p>
            <a:pPr algn="ctr"/>
            <a:r>
              <a:rPr lang="en-US" sz="6000" b="1" dirty="0"/>
              <a:t>Design Your Initiative</a:t>
            </a:r>
            <a:endParaRPr lang="en-NZ" sz="6000" b="1" dirty="0"/>
          </a:p>
        </p:txBody>
      </p:sp>
      <p:pic>
        <p:nvPicPr>
          <p:cNvPr id="7" name="Picture 6">
            <a:extLst>
              <a:ext uri="{FF2B5EF4-FFF2-40B4-BE49-F238E27FC236}">
                <a16:creationId xmlns:a16="http://schemas.microsoft.com/office/drawing/2014/main" id="{180473AD-2EDA-4206-A196-DBAA97EA879D}"/>
              </a:ext>
            </a:extLst>
          </p:cNvPr>
          <p:cNvPicPr>
            <a:picLocks noChangeAspect="1"/>
          </p:cNvPicPr>
          <p:nvPr/>
        </p:nvPicPr>
        <p:blipFill>
          <a:blip r:embed="rId2"/>
          <a:stretch>
            <a:fillRect/>
          </a:stretch>
        </p:blipFill>
        <p:spPr>
          <a:xfrm>
            <a:off x="9412448" y="5603544"/>
            <a:ext cx="2351146" cy="958092"/>
          </a:xfrm>
          <a:prstGeom prst="rect">
            <a:avLst/>
          </a:prstGeom>
        </p:spPr>
      </p:pic>
    </p:spTree>
    <p:extLst>
      <p:ext uri="{BB962C8B-B14F-4D97-AF65-F5344CB8AC3E}">
        <p14:creationId xmlns:p14="http://schemas.microsoft.com/office/powerpoint/2010/main" val="3036707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173"/>
            <a:ext cx="12192000" cy="6862173"/>
          </a:xfrm>
        </p:spPr>
      </p:pic>
      <p:sp>
        <p:nvSpPr>
          <p:cNvPr id="11" name="TextBox 10"/>
          <p:cNvSpPr txBox="1"/>
          <p:nvPr/>
        </p:nvSpPr>
        <p:spPr>
          <a:xfrm>
            <a:off x="477848" y="585372"/>
            <a:ext cx="6217920" cy="707886"/>
          </a:xfrm>
          <a:prstGeom prst="rect">
            <a:avLst/>
          </a:prstGeom>
          <a:solidFill>
            <a:schemeClr val="tx1"/>
          </a:solidFill>
        </p:spPr>
        <p:txBody>
          <a:bodyPr wrap="square" rtlCol="0">
            <a:spAutoFit/>
          </a:bodyPr>
          <a:lstStyle/>
          <a:p>
            <a:r>
              <a:rPr lang="en-US" sz="4000" dirty="0">
                <a:solidFill>
                  <a:prstClr val="white"/>
                </a:solidFill>
              </a:rPr>
              <a:t>Community Assessment</a:t>
            </a:r>
          </a:p>
        </p:txBody>
      </p:sp>
      <p:sp>
        <p:nvSpPr>
          <p:cNvPr id="12" name="Rectangle 11"/>
          <p:cNvSpPr/>
          <p:nvPr/>
        </p:nvSpPr>
        <p:spPr>
          <a:xfrm>
            <a:off x="477848" y="2007183"/>
            <a:ext cx="3254865" cy="646331"/>
          </a:xfrm>
          <a:prstGeom prst="rect">
            <a:avLst/>
          </a:prstGeom>
          <a:solidFill>
            <a:schemeClr val="bg1"/>
          </a:solidFill>
          <a:ln>
            <a:solidFill>
              <a:srgbClr val="FF0000"/>
            </a:solidFill>
          </a:ln>
        </p:spPr>
        <p:txBody>
          <a:bodyPr wrap="none">
            <a:spAutoFit/>
          </a:bodyPr>
          <a:lstStyle/>
          <a:p>
            <a:r>
              <a:rPr lang="en-US" sz="3600" dirty="0">
                <a:solidFill>
                  <a:prstClr val="black"/>
                </a:solidFill>
              </a:rPr>
              <a:t>Geographic area</a:t>
            </a:r>
          </a:p>
        </p:txBody>
      </p:sp>
    </p:spTree>
    <p:extLst>
      <p:ext uri="{BB962C8B-B14F-4D97-AF65-F5344CB8AC3E}">
        <p14:creationId xmlns:p14="http://schemas.microsoft.com/office/powerpoint/2010/main" val="2655822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173"/>
            <a:ext cx="12192000" cy="6862173"/>
          </a:xfrm>
        </p:spPr>
      </p:pic>
      <p:sp>
        <p:nvSpPr>
          <p:cNvPr id="5" name="Rectangle 4"/>
          <p:cNvSpPr/>
          <p:nvPr/>
        </p:nvSpPr>
        <p:spPr>
          <a:xfrm>
            <a:off x="461146" y="2432719"/>
            <a:ext cx="4075227" cy="646331"/>
          </a:xfrm>
          <a:prstGeom prst="rect">
            <a:avLst/>
          </a:prstGeom>
          <a:solidFill>
            <a:schemeClr val="bg1"/>
          </a:solidFill>
          <a:ln>
            <a:solidFill>
              <a:srgbClr val="FF0000"/>
            </a:solidFill>
          </a:ln>
        </p:spPr>
        <p:txBody>
          <a:bodyPr wrap="square">
            <a:spAutoFit/>
          </a:bodyPr>
          <a:lstStyle/>
          <a:p>
            <a:r>
              <a:rPr lang="en-US" sz="3600" dirty="0">
                <a:solidFill>
                  <a:prstClr val="black"/>
                </a:solidFill>
              </a:rPr>
              <a:t>Check Local Media</a:t>
            </a:r>
          </a:p>
        </p:txBody>
      </p:sp>
    </p:spTree>
    <p:extLst>
      <p:ext uri="{BB962C8B-B14F-4D97-AF65-F5344CB8AC3E}">
        <p14:creationId xmlns:p14="http://schemas.microsoft.com/office/powerpoint/2010/main" val="1569211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8680"/>
            <a:ext cx="12192000" cy="6866680"/>
          </a:xfrm>
        </p:spPr>
      </p:pic>
      <p:sp>
        <p:nvSpPr>
          <p:cNvPr id="5" name="Rectangle 4"/>
          <p:cNvSpPr/>
          <p:nvPr/>
        </p:nvSpPr>
        <p:spPr>
          <a:xfrm>
            <a:off x="395256" y="450881"/>
            <a:ext cx="5073445" cy="2800767"/>
          </a:xfrm>
          <a:prstGeom prst="rect">
            <a:avLst/>
          </a:prstGeom>
          <a:solidFill>
            <a:schemeClr val="bg1"/>
          </a:solidFill>
          <a:ln>
            <a:solidFill>
              <a:srgbClr val="FF0000"/>
            </a:solidFill>
          </a:ln>
        </p:spPr>
        <p:txBody>
          <a:bodyPr wrap="square">
            <a:spAutoFit/>
          </a:bodyPr>
          <a:lstStyle/>
          <a:p>
            <a:r>
              <a:rPr lang="en-US" sz="3600" dirty="0">
                <a:solidFill>
                  <a:prstClr val="black"/>
                </a:solidFill>
              </a:rPr>
              <a:t>Walking Survey</a:t>
            </a:r>
          </a:p>
          <a:p>
            <a:r>
              <a:rPr lang="en-US" sz="2800" dirty="0">
                <a:solidFill>
                  <a:prstClr val="black"/>
                </a:solidFill>
              </a:rPr>
              <a:t>1. Best in pairs.</a:t>
            </a:r>
          </a:p>
          <a:p>
            <a:r>
              <a:rPr lang="en-US" sz="2800" dirty="0">
                <a:solidFill>
                  <a:prstClr val="black"/>
                </a:solidFill>
              </a:rPr>
              <a:t>2. Observe, sit, mingle.</a:t>
            </a:r>
          </a:p>
          <a:p>
            <a:r>
              <a:rPr lang="en-US" sz="2800" dirty="0">
                <a:solidFill>
                  <a:prstClr val="black"/>
                </a:solidFill>
              </a:rPr>
              <a:t>3. Listen.</a:t>
            </a:r>
          </a:p>
          <a:p>
            <a:r>
              <a:rPr lang="en-US" sz="2800" dirty="0">
                <a:solidFill>
                  <a:prstClr val="black"/>
                </a:solidFill>
              </a:rPr>
              <a:t>4. Write down your impressions.</a:t>
            </a:r>
          </a:p>
          <a:p>
            <a:r>
              <a:rPr lang="en-US" sz="2800" dirty="0">
                <a:solidFill>
                  <a:prstClr val="black"/>
                </a:solidFill>
              </a:rPr>
              <a:t>5. Try to understand.</a:t>
            </a:r>
          </a:p>
        </p:txBody>
      </p:sp>
    </p:spTree>
    <p:extLst>
      <p:ext uri="{BB962C8B-B14F-4D97-AF65-F5344CB8AC3E}">
        <p14:creationId xmlns:p14="http://schemas.microsoft.com/office/powerpoint/2010/main" val="4003630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8098" y="0"/>
            <a:ext cx="14830097" cy="7166685"/>
          </a:xfrm>
        </p:spPr>
      </p:pic>
      <p:sp>
        <p:nvSpPr>
          <p:cNvPr id="5" name="Rectangle 4"/>
          <p:cNvSpPr/>
          <p:nvPr/>
        </p:nvSpPr>
        <p:spPr>
          <a:xfrm>
            <a:off x="6508955" y="274638"/>
            <a:ext cx="5073445" cy="3662541"/>
          </a:xfrm>
          <a:prstGeom prst="rect">
            <a:avLst/>
          </a:prstGeom>
          <a:solidFill>
            <a:schemeClr val="bg1"/>
          </a:solidFill>
          <a:ln>
            <a:solidFill>
              <a:srgbClr val="FF0000"/>
            </a:solidFill>
          </a:ln>
        </p:spPr>
        <p:txBody>
          <a:bodyPr wrap="square">
            <a:spAutoFit/>
          </a:bodyPr>
          <a:lstStyle/>
          <a:p>
            <a:r>
              <a:rPr lang="en-US" sz="3600" dirty="0">
                <a:solidFill>
                  <a:srgbClr val="FF0000"/>
                </a:solidFill>
              </a:rPr>
              <a:t>Conducting Interviews</a:t>
            </a:r>
          </a:p>
          <a:p>
            <a:pPr marL="342900" indent="-342900">
              <a:buFontTx/>
              <a:buAutoNum type="arabicPeriod"/>
            </a:pPr>
            <a:r>
              <a:rPr lang="en-US" sz="2800" dirty="0">
                <a:solidFill>
                  <a:prstClr val="black"/>
                </a:solidFill>
              </a:rPr>
              <a:t>Make appointment ahead of time.</a:t>
            </a:r>
          </a:p>
          <a:p>
            <a:pPr marL="342900" indent="-342900">
              <a:buFontTx/>
              <a:buAutoNum type="arabicPeriod"/>
            </a:pPr>
            <a:r>
              <a:rPr lang="en-US" sz="2800" dirty="0">
                <a:solidFill>
                  <a:prstClr val="black"/>
                </a:solidFill>
              </a:rPr>
              <a:t>Prepare brief list of questions</a:t>
            </a:r>
          </a:p>
          <a:p>
            <a:pPr marL="342900" indent="-342900">
              <a:buFontTx/>
              <a:buAutoNum type="arabicPeriod"/>
            </a:pPr>
            <a:r>
              <a:rPr lang="en-US" sz="2800" dirty="0">
                <a:solidFill>
                  <a:prstClr val="black"/>
                </a:solidFill>
              </a:rPr>
              <a:t>Explain the purpose of the interview.</a:t>
            </a:r>
          </a:p>
          <a:p>
            <a:pPr marL="342900" indent="-342900">
              <a:buFontTx/>
              <a:buAutoNum type="arabicPeriod"/>
            </a:pPr>
            <a:r>
              <a:rPr lang="en-US" sz="2800" dirty="0">
                <a:solidFill>
                  <a:prstClr val="black"/>
                </a:solidFill>
              </a:rPr>
              <a:t>Take notes.</a:t>
            </a:r>
          </a:p>
          <a:p>
            <a:pPr marL="342900" indent="-342900">
              <a:buFontTx/>
              <a:buAutoNum type="arabicPeriod"/>
            </a:pPr>
            <a:r>
              <a:rPr lang="en-US" sz="2800" dirty="0">
                <a:solidFill>
                  <a:prstClr val="black"/>
                </a:solidFill>
              </a:rPr>
              <a:t>Bring someone with you.</a:t>
            </a:r>
          </a:p>
        </p:txBody>
      </p:sp>
    </p:spTree>
    <p:extLst>
      <p:ext uri="{BB962C8B-B14F-4D97-AF65-F5344CB8AC3E}">
        <p14:creationId xmlns:p14="http://schemas.microsoft.com/office/powerpoint/2010/main" val="1114601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126" y="832469"/>
            <a:ext cx="6837650" cy="767731"/>
          </a:xfrm>
        </p:spPr>
        <p:txBody>
          <a:bodyPr vert="horz" lIns="91440" tIns="45720" rIns="91440" bIns="45720" rtlCol="0" anchor="b">
            <a:noAutofit/>
          </a:bodyPr>
          <a:lstStyle/>
          <a:p>
            <a:pPr>
              <a:lnSpc>
                <a:spcPct val="90000"/>
              </a:lnSpc>
            </a:pPr>
            <a:r>
              <a:rPr lang="en-US" sz="4800" dirty="0">
                <a:effectLst>
                  <a:outerShdw blurRad="38100" dist="38100" dir="2700000" algn="tl">
                    <a:srgbClr val="000000">
                      <a:alpha val="43137"/>
                    </a:srgbClr>
                  </a:outerShdw>
                </a:effectLst>
              </a:rPr>
              <a:t>Is there a better way?</a:t>
            </a:r>
          </a:p>
        </p:txBody>
      </p:sp>
      <p:pic>
        <p:nvPicPr>
          <p:cNvPr id="5" name="Picture 4" descr="Plant growing in a concrete crack">
            <a:extLst>
              <a:ext uri="{FF2B5EF4-FFF2-40B4-BE49-F238E27FC236}">
                <a16:creationId xmlns:a16="http://schemas.microsoft.com/office/drawing/2014/main" id="{988728DD-4196-4184-840D-F5D16D580EB8}"/>
              </a:ext>
            </a:extLst>
          </p:cNvPr>
          <p:cNvPicPr>
            <a:picLocks noChangeAspect="1"/>
          </p:cNvPicPr>
          <p:nvPr/>
        </p:nvPicPr>
        <p:blipFill rotWithShape="1">
          <a:blip r:embed="rId2"/>
          <a:srcRect l="21004" r="39489" b="-1"/>
          <a:stretch/>
        </p:blipFill>
        <p:spPr>
          <a:xfrm>
            <a:off x="8133050" y="10"/>
            <a:ext cx="4058950" cy="6857990"/>
          </a:xfrm>
          <a:prstGeom prst="rect">
            <a:avLst/>
          </a:prstGeom>
        </p:spPr>
      </p:pic>
      <p:sp>
        <p:nvSpPr>
          <p:cNvPr id="3" name="TextBox 2">
            <a:extLst>
              <a:ext uri="{FF2B5EF4-FFF2-40B4-BE49-F238E27FC236}">
                <a16:creationId xmlns:a16="http://schemas.microsoft.com/office/drawing/2014/main" id="{A20E2DB4-C389-B44A-80DE-72F78A9ABD2C}"/>
              </a:ext>
            </a:extLst>
          </p:cNvPr>
          <p:cNvSpPr txBox="1"/>
          <p:nvPr/>
        </p:nvSpPr>
        <p:spPr>
          <a:xfrm>
            <a:off x="957263" y="2467357"/>
            <a:ext cx="6015037" cy="2409570"/>
          </a:xfrm>
          <a:prstGeom prst="rect">
            <a:avLst/>
          </a:prstGeom>
          <a:noFill/>
        </p:spPr>
        <p:txBody>
          <a:bodyPr wrap="square" rtlCol="0">
            <a:spAutoFit/>
          </a:bodyPr>
          <a:lstStyle/>
          <a:p>
            <a:r>
              <a:rPr lang="en-US" sz="2800" dirty="0"/>
              <a:t>The best place to start is … ASK!</a:t>
            </a:r>
          </a:p>
          <a:p>
            <a:endParaRPr lang="en-US" dirty="0"/>
          </a:p>
          <a:p>
            <a:pPr marL="285750" indent="-285750">
              <a:lnSpc>
                <a:spcPct val="150000"/>
              </a:lnSpc>
              <a:buFont typeface="Arial" panose="020B0604020202020204" pitchFamily="34" charset="0"/>
              <a:buChar char="•"/>
            </a:pPr>
            <a:r>
              <a:rPr lang="en-US" dirty="0"/>
              <a:t>City Council</a:t>
            </a:r>
          </a:p>
          <a:p>
            <a:pPr marL="285750" indent="-285750">
              <a:lnSpc>
                <a:spcPct val="150000"/>
              </a:lnSpc>
              <a:buFont typeface="Arial" panose="020B0604020202020204" pitchFamily="34" charset="0"/>
              <a:buChar char="•"/>
            </a:pPr>
            <a:r>
              <a:rPr lang="en-US" dirty="0"/>
              <a:t>Community Agencies</a:t>
            </a:r>
          </a:p>
          <a:p>
            <a:pPr marL="285750" indent="-285750">
              <a:lnSpc>
                <a:spcPct val="150000"/>
              </a:lnSpc>
              <a:buFont typeface="Arial" panose="020B0604020202020204" pitchFamily="34" charset="0"/>
              <a:buChar char="•"/>
            </a:pPr>
            <a:r>
              <a:rPr lang="en-US" dirty="0"/>
              <a:t>Community Groups</a:t>
            </a:r>
          </a:p>
          <a:p>
            <a:pPr marL="285750" indent="-285750">
              <a:lnSpc>
                <a:spcPct val="150000"/>
              </a:lnSpc>
              <a:buFont typeface="Arial" panose="020B0604020202020204" pitchFamily="34" charset="0"/>
              <a:buChar char="•"/>
            </a:pPr>
            <a:r>
              <a:rPr lang="en-US" dirty="0"/>
              <a:t>Youth Groups</a:t>
            </a:r>
          </a:p>
        </p:txBody>
      </p:sp>
    </p:spTree>
    <p:extLst>
      <p:ext uri="{BB962C8B-B14F-4D97-AF65-F5344CB8AC3E}">
        <p14:creationId xmlns:p14="http://schemas.microsoft.com/office/powerpoint/2010/main" val="2862641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126" y="832469"/>
            <a:ext cx="6837650" cy="767731"/>
          </a:xfrm>
        </p:spPr>
        <p:txBody>
          <a:bodyPr vert="horz" lIns="91440" tIns="45720" rIns="91440" bIns="45720" rtlCol="0" anchor="b">
            <a:noAutofit/>
          </a:bodyPr>
          <a:lstStyle/>
          <a:p>
            <a:pPr>
              <a:lnSpc>
                <a:spcPct val="90000"/>
              </a:lnSpc>
            </a:pPr>
            <a:r>
              <a:rPr lang="en-US" sz="4800" dirty="0">
                <a:effectLst>
                  <a:outerShdw blurRad="38100" dist="38100" dir="2700000" algn="tl">
                    <a:srgbClr val="000000">
                      <a:alpha val="43137"/>
                    </a:srgbClr>
                  </a:outerShdw>
                </a:effectLst>
              </a:rPr>
              <a:t>Is there a better way?</a:t>
            </a:r>
          </a:p>
        </p:txBody>
      </p:sp>
      <p:pic>
        <p:nvPicPr>
          <p:cNvPr id="5" name="Picture 4" descr="Plant growing in a concrete crack">
            <a:extLst>
              <a:ext uri="{FF2B5EF4-FFF2-40B4-BE49-F238E27FC236}">
                <a16:creationId xmlns:a16="http://schemas.microsoft.com/office/drawing/2014/main" id="{988728DD-4196-4184-840D-F5D16D580EB8}"/>
              </a:ext>
            </a:extLst>
          </p:cNvPr>
          <p:cNvPicPr>
            <a:picLocks noChangeAspect="1"/>
          </p:cNvPicPr>
          <p:nvPr/>
        </p:nvPicPr>
        <p:blipFill rotWithShape="1">
          <a:blip r:embed="rId2"/>
          <a:srcRect l="21004" r="39489" b="-1"/>
          <a:stretch/>
        </p:blipFill>
        <p:spPr>
          <a:xfrm>
            <a:off x="8133050" y="10"/>
            <a:ext cx="4058950" cy="6857990"/>
          </a:xfrm>
          <a:prstGeom prst="rect">
            <a:avLst/>
          </a:prstGeom>
        </p:spPr>
      </p:pic>
      <p:sp>
        <p:nvSpPr>
          <p:cNvPr id="3" name="TextBox 2">
            <a:extLst>
              <a:ext uri="{FF2B5EF4-FFF2-40B4-BE49-F238E27FC236}">
                <a16:creationId xmlns:a16="http://schemas.microsoft.com/office/drawing/2014/main" id="{A20E2DB4-C389-B44A-80DE-72F78A9ABD2C}"/>
              </a:ext>
            </a:extLst>
          </p:cNvPr>
          <p:cNvSpPr txBox="1"/>
          <p:nvPr/>
        </p:nvSpPr>
        <p:spPr>
          <a:xfrm>
            <a:off x="957263" y="2467357"/>
            <a:ext cx="5729287" cy="2409570"/>
          </a:xfrm>
          <a:prstGeom prst="rect">
            <a:avLst/>
          </a:prstGeom>
          <a:noFill/>
        </p:spPr>
        <p:txBody>
          <a:bodyPr wrap="square" rtlCol="0">
            <a:spAutoFit/>
          </a:bodyPr>
          <a:lstStyle/>
          <a:p>
            <a:r>
              <a:rPr lang="en-US" sz="2800" dirty="0"/>
              <a:t>The best approach to have is …</a:t>
            </a:r>
          </a:p>
          <a:p>
            <a:endParaRPr lang="en-US" dirty="0"/>
          </a:p>
          <a:p>
            <a:pPr marL="285750" indent="-285750">
              <a:lnSpc>
                <a:spcPct val="150000"/>
              </a:lnSpc>
              <a:buFont typeface="Arial" panose="020B0604020202020204" pitchFamily="34" charset="0"/>
              <a:buChar char="•"/>
            </a:pPr>
            <a:r>
              <a:rPr lang="en-US" dirty="0"/>
              <a:t>City Council – Visit the Mayor</a:t>
            </a:r>
          </a:p>
          <a:p>
            <a:pPr marL="285750" indent="-285750">
              <a:lnSpc>
                <a:spcPct val="150000"/>
              </a:lnSpc>
              <a:buFont typeface="Arial" panose="020B0604020202020204" pitchFamily="34" charset="0"/>
              <a:buChar char="•"/>
            </a:pPr>
            <a:r>
              <a:rPr lang="en-US" dirty="0"/>
              <a:t>Community Agencies – Be a member</a:t>
            </a:r>
          </a:p>
          <a:p>
            <a:pPr marL="285750" indent="-285750">
              <a:lnSpc>
                <a:spcPct val="150000"/>
              </a:lnSpc>
              <a:buFont typeface="Arial" panose="020B0604020202020204" pitchFamily="34" charset="0"/>
              <a:buChar char="•"/>
            </a:pPr>
            <a:r>
              <a:rPr lang="en-US" dirty="0"/>
              <a:t>Community Groups – Belong to the groups</a:t>
            </a:r>
          </a:p>
          <a:p>
            <a:pPr marL="285750" indent="-285750">
              <a:lnSpc>
                <a:spcPct val="150000"/>
              </a:lnSpc>
              <a:buFont typeface="Arial" panose="020B0604020202020204" pitchFamily="34" charset="0"/>
              <a:buChar char="•"/>
            </a:pPr>
            <a:r>
              <a:rPr lang="en-US" dirty="0"/>
              <a:t>Youth Groups – Belong to the groups </a:t>
            </a:r>
          </a:p>
        </p:txBody>
      </p:sp>
    </p:spTree>
    <p:extLst>
      <p:ext uri="{BB962C8B-B14F-4D97-AF65-F5344CB8AC3E}">
        <p14:creationId xmlns:p14="http://schemas.microsoft.com/office/powerpoint/2010/main" val="3720159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69140"/>
          </a:xfrm>
        </p:spPr>
      </p:pic>
      <p:sp>
        <p:nvSpPr>
          <p:cNvPr id="6" name="Rectangle 5"/>
          <p:cNvSpPr/>
          <p:nvPr/>
        </p:nvSpPr>
        <p:spPr>
          <a:xfrm>
            <a:off x="6508955" y="274638"/>
            <a:ext cx="5073445" cy="646331"/>
          </a:xfrm>
          <a:prstGeom prst="rect">
            <a:avLst/>
          </a:prstGeom>
          <a:solidFill>
            <a:schemeClr val="bg1"/>
          </a:solidFill>
          <a:ln>
            <a:solidFill>
              <a:srgbClr val="FF0000"/>
            </a:solidFill>
          </a:ln>
        </p:spPr>
        <p:txBody>
          <a:bodyPr wrap="square">
            <a:spAutoFit/>
          </a:bodyPr>
          <a:lstStyle/>
          <a:p>
            <a:r>
              <a:rPr lang="en-US" sz="3600" dirty="0">
                <a:solidFill>
                  <a:srgbClr val="FF0000"/>
                </a:solidFill>
              </a:rPr>
              <a:t>Talk to local MP</a:t>
            </a:r>
          </a:p>
        </p:txBody>
      </p:sp>
    </p:spTree>
    <p:extLst>
      <p:ext uri="{BB962C8B-B14F-4D97-AF65-F5344CB8AC3E}">
        <p14:creationId xmlns:p14="http://schemas.microsoft.com/office/powerpoint/2010/main" val="1884583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72004"/>
          </a:xfrm>
        </p:spPr>
      </p:pic>
      <p:sp>
        <p:nvSpPr>
          <p:cNvPr id="5" name="Rectangle 4"/>
          <p:cNvSpPr/>
          <p:nvPr/>
        </p:nvSpPr>
        <p:spPr>
          <a:xfrm>
            <a:off x="6508955" y="274638"/>
            <a:ext cx="5073445" cy="646331"/>
          </a:xfrm>
          <a:prstGeom prst="rect">
            <a:avLst/>
          </a:prstGeom>
          <a:solidFill>
            <a:schemeClr val="bg1"/>
          </a:solidFill>
          <a:ln>
            <a:solidFill>
              <a:srgbClr val="FF0000"/>
            </a:solidFill>
          </a:ln>
        </p:spPr>
        <p:txBody>
          <a:bodyPr wrap="square">
            <a:spAutoFit/>
          </a:bodyPr>
          <a:lstStyle/>
          <a:p>
            <a:r>
              <a:rPr lang="en-US" sz="3600" dirty="0">
                <a:solidFill>
                  <a:srgbClr val="FF0000"/>
                </a:solidFill>
              </a:rPr>
              <a:t>Talk to religious leaders</a:t>
            </a:r>
          </a:p>
        </p:txBody>
      </p:sp>
    </p:spTree>
    <p:extLst>
      <p:ext uri="{BB962C8B-B14F-4D97-AF65-F5344CB8AC3E}">
        <p14:creationId xmlns:p14="http://schemas.microsoft.com/office/powerpoint/2010/main" val="3196806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3528"/>
            <a:ext cx="12191999" cy="6850016"/>
          </a:xfrm>
        </p:spPr>
      </p:pic>
      <p:sp>
        <p:nvSpPr>
          <p:cNvPr id="5" name="Rectangle 4"/>
          <p:cNvSpPr/>
          <p:nvPr/>
        </p:nvSpPr>
        <p:spPr>
          <a:xfrm>
            <a:off x="609599" y="978831"/>
            <a:ext cx="5984148" cy="646331"/>
          </a:xfrm>
          <a:prstGeom prst="rect">
            <a:avLst/>
          </a:prstGeom>
          <a:solidFill>
            <a:schemeClr val="bg1"/>
          </a:solidFill>
          <a:ln>
            <a:solidFill>
              <a:srgbClr val="FF0000"/>
            </a:solidFill>
          </a:ln>
        </p:spPr>
        <p:txBody>
          <a:bodyPr wrap="square">
            <a:spAutoFit/>
          </a:bodyPr>
          <a:lstStyle/>
          <a:p>
            <a:r>
              <a:rPr lang="en-US" sz="3600" dirty="0">
                <a:solidFill>
                  <a:srgbClr val="FF0000"/>
                </a:solidFill>
              </a:rPr>
              <a:t>Talk to other service providers</a:t>
            </a:r>
          </a:p>
        </p:txBody>
      </p:sp>
    </p:spTree>
    <p:extLst>
      <p:ext uri="{BB962C8B-B14F-4D97-AF65-F5344CB8AC3E}">
        <p14:creationId xmlns:p14="http://schemas.microsoft.com/office/powerpoint/2010/main" val="2502316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0473AD-2EDA-4206-A196-DBAA97EA879D}"/>
              </a:ext>
            </a:extLst>
          </p:cNvPr>
          <p:cNvPicPr>
            <a:picLocks noChangeAspect="1"/>
          </p:cNvPicPr>
          <p:nvPr/>
        </p:nvPicPr>
        <p:blipFill>
          <a:blip r:embed="rId2"/>
          <a:stretch>
            <a:fillRect/>
          </a:stretch>
        </p:blipFill>
        <p:spPr>
          <a:xfrm>
            <a:off x="9379618" y="5612234"/>
            <a:ext cx="2591254" cy="1055936"/>
          </a:xfrm>
          <a:prstGeom prst="rect">
            <a:avLst/>
          </a:prstGeom>
        </p:spPr>
      </p:pic>
      <p:sp>
        <p:nvSpPr>
          <p:cNvPr id="2" name="TextBox 1">
            <a:extLst>
              <a:ext uri="{FF2B5EF4-FFF2-40B4-BE49-F238E27FC236}">
                <a16:creationId xmlns:a16="http://schemas.microsoft.com/office/drawing/2014/main" id="{7FA9AF6A-41A5-40ED-80D3-102A140A7CE7}"/>
              </a:ext>
            </a:extLst>
          </p:cNvPr>
          <p:cNvSpPr txBox="1"/>
          <p:nvPr/>
        </p:nvSpPr>
        <p:spPr>
          <a:xfrm>
            <a:off x="2008163" y="365555"/>
            <a:ext cx="6892555" cy="1015663"/>
          </a:xfrm>
          <a:prstGeom prst="rect">
            <a:avLst/>
          </a:prstGeom>
          <a:noFill/>
        </p:spPr>
        <p:txBody>
          <a:bodyPr wrap="square" rtlCol="0">
            <a:spAutoFit/>
          </a:bodyPr>
          <a:lstStyle/>
          <a:p>
            <a:pPr algn="ctr"/>
            <a:r>
              <a:rPr lang="en-US" sz="6000" b="1" u="sng" dirty="0"/>
              <a:t>Mapping Exercise</a:t>
            </a:r>
            <a:endParaRPr lang="en-NZ" sz="6000" b="1" u="sng" dirty="0"/>
          </a:p>
        </p:txBody>
      </p:sp>
      <p:pic>
        <p:nvPicPr>
          <p:cNvPr id="5122" name="Picture 2" descr="Huge geographical inequity in access to PrEP health promotion activity, new mapping  exercise shows | Prepster">
            <a:extLst>
              <a:ext uri="{FF2B5EF4-FFF2-40B4-BE49-F238E27FC236}">
                <a16:creationId xmlns:a16="http://schemas.microsoft.com/office/drawing/2014/main" id="{35BB7F2C-2010-4CED-903F-AD8C794D86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2589" y="2003637"/>
            <a:ext cx="6024186" cy="401612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ketch church Royalty Free Vector Image - VectorStock">
            <a:extLst>
              <a:ext uri="{FF2B5EF4-FFF2-40B4-BE49-F238E27FC236}">
                <a16:creationId xmlns:a16="http://schemas.microsoft.com/office/drawing/2014/main" id="{F1BEDB19-6EC1-4DB8-BBF5-34BCBA27CB8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309" t="6806" r="9439" b="11389"/>
          <a:stretch/>
        </p:blipFill>
        <p:spPr bwMode="auto">
          <a:xfrm>
            <a:off x="5143500" y="1393992"/>
            <a:ext cx="952500" cy="1371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878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66122"/>
          </a:xfrm>
        </p:spPr>
      </p:pic>
      <p:sp>
        <p:nvSpPr>
          <p:cNvPr id="3" name="TextBox 2"/>
          <p:cNvSpPr txBox="1"/>
          <p:nvPr/>
        </p:nvSpPr>
        <p:spPr>
          <a:xfrm>
            <a:off x="6096000" y="0"/>
            <a:ext cx="6103917" cy="6555641"/>
          </a:xfrm>
          <a:prstGeom prst="rect">
            <a:avLst/>
          </a:prstGeom>
          <a:solidFill>
            <a:schemeClr val="accent1">
              <a:lumMod val="60000"/>
              <a:lumOff val="40000"/>
            </a:schemeClr>
          </a:solidFill>
          <a:ln>
            <a:solidFill>
              <a:srgbClr val="FF0000"/>
            </a:solidFill>
          </a:ln>
        </p:spPr>
        <p:txBody>
          <a:bodyPr wrap="square" rtlCol="0">
            <a:spAutoFit/>
          </a:bodyPr>
          <a:lstStyle/>
          <a:p>
            <a:r>
              <a:rPr lang="en-US" sz="4000" dirty="0">
                <a:solidFill>
                  <a:prstClr val="white"/>
                </a:solidFill>
              </a:rPr>
              <a:t>Personal Assessment</a:t>
            </a:r>
          </a:p>
          <a:p>
            <a:endParaRPr lang="en-US" sz="1600" dirty="0">
              <a:solidFill>
                <a:prstClr val="white"/>
              </a:solidFill>
            </a:endParaRPr>
          </a:p>
          <a:p>
            <a:pPr marL="742950" indent="-742950">
              <a:buFontTx/>
              <a:buAutoNum type="arabicPeriod"/>
            </a:pPr>
            <a:r>
              <a:rPr lang="en-US" sz="2800" dirty="0">
                <a:solidFill>
                  <a:prstClr val="black"/>
                </a:solidFill>
              </a:rPr>
              <a:t>Are we allowing God to lead the choice of community initiatives or we are making the decision?</a:t>
            </a:r>
          </a:p>
          <a:p>
            <a:pPr marL="742950" indent="-742950">
              <a:buFontTx/>
              <a:buAutoNum type="arabicPeriod"/>
            </a:pPr>
            <a:r>
              <a:rPr lang="en-US" sz="2800" dirty="0">
                <a:solidFill>
                  <a:prstClr val="black"/>
                </a:solidFill>
              </a:rPr>
              <a:t>Are we praying for the holy spirit to influence our thoughts and guide the process?</a:t>
            </a:r>
          </a:p>
          <a:p>
            <a:pPr marL="742950" indent="-742950">
              <a:buFontTx/>
              <a:buAutoNum type="arabicPeriod"/>
            </a:pPr>
            <a:r>
              <a:rPr lang="en-US" sz="2800" dirty="0">
                <a:solidFill>
                  <a:prstClr val="black"/>
                </a:solidFill>
              </a:rPr>
              <a:t>Are we aiming for some quick and easy </a:t>
            </a:r>
            <a:r>
              <a:rPr lang="en-US" sz="2800" dirty="0" err="1">
                <a:solidFill>
                  <a:prstClr val="black"/>
                </a:solidFill>
              </a:rPr>
              <a:t>programmes</a:t>
            </a:r>
            <a:r>
              <a:rPr lang="en-US" sz="2800" dirty="0">
                <a:solidFill>
                  <a:prstClr val="black"/>
                </a:solidFill>
              </a:rPr>
              <a:t>, or meaningful and long-term?</a:t>
            </a:r>
          </a:p>
          <a:p>
            <a:pPr marL="742950" indent="-742950">
              <a:buFontTx/>
              <a:buAutoNum type="arabicPeriod"/>
            </a:pPr>
            <a:r>
              <a:rPr lang="en-US" sz="2800" dirty="0">
                <a:solidFill>
                  <a:prstClr val="black"/>
                </a:solidFill>
              </a:rPr>
              <a:t>Are we being strategic, consistent &amp; congruent in our work?</a:t>
            </a:r>
          </a:p>
          <a:p>
            <a:pPr marL="742950" indent="-742950">
              <a:buFontTx/>
              <a:buAutoNum type="arabicPeriod"/>
            </a:pPr>
            <a:r>
              <a:rPr lang="en-US" sz="2800" dirty="0">
                <a:solidFill>
                  <a:prstClr val="black"/>
                </a:solidFill>
              </a:rPr>
              <a:t>Are we willing to immerse ourselves in the community?</a:t>
            </a:r>
          </a:p>
        </p:txBody>
      </p:sp>
    </p:spTree>
    <p:extLst>
      <p:ext uri="{BB962C8B-B14F-4D97-AF65-F5344CB8AC3E}">
        <p14:creationId xmlns:p14="http://schemas.microsoft.com/office/powerpoint/2010/main" val="554617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14152"/>
            <a:ext cx="12192000" cy="8097521"/>
          </a:xfrm>
        </p:spPr>
      </p:pic>
      <p:sp>
        <p:nvSpPr>
          <p:cNvPr id="5" name="Rectangle 4"/>
          <p:cNvSpPr/>
          <p:nvPr/>
        </p:nvSpPr>
        <p:spPr>
          <a:xfrm>
            <a:off x="1101314" y="258593"/>
            <a:ext cx="9294438" cy="954107"/>
          </a:xfrm>
          <a:prstGeom prst="rect">
            <a:avLst/>
          </a:prstGeom>
          <a:solidFill>
            <a:schemeClr val="bg1"/>
          </a:solidFill>
          <a:ln>
            <a:solidFill>
              <a:srgbClr val="FF0000"/>
            </a:solidFill>
          </a:ln>
        </p:spPr>
        <p:txBody>
          <a:bodyPr wrap="square">
            <a:spAutoFit/>
          </a:bodyPr>
          <a:lstStyle/>
          <a:p>
            <a:r>
              <a:rPr lang="en-US" sz="2800" dirty="0">
                <a:solidFill>
                  <a:prstClr val="black"/>
                </a:solidFill>
              </a:rPr>
              <a:t>Interview church members to </a:t>
            </a:r>
            <a:r>
              <a:rPr lang="en-US" sz="2800" u="sng" dirty="0">
                <a:solidFill>
                  <a:srgbClr val="FF0000"/>
                </a:solidFill>
              </a:rPr>
              <a:t>understand church capacity </a:t>
            </a:r>
            <a:r>
              <a:rPr lang="en-US" sz="2800" dirty="0">
                <a:solidFill>
                  <a:prstClr val="black"/>
                </a:solidFill>
              </a:rPr>
              <a:t>in terms of skills and available resources</a:t>
            </a:r>
          </a:p>
        </p:txBody>
      </p:sp>
    </p:spTree>
    <p:extLst>
      <p:ext uri="{BB962C8B-B14F-4D97-AF65-F5344CB8AC3E}">
        <p14:creationId xmlns:p14="http://schemas.microsoft.com/office/powerpoint/2010/main" val="3766710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3855" y="1447799"/>
            <a:ext cx="3108626" cy="1444752"/>
          </a:xfrm>
        </p:spPr>
        <p:txBody>
          <a:bodyPr vert="horz" lIns="91440" tIns="45720" rIns="91440" bIns="45720" rtlCol="0" anchor="b">
            <a:normAutofit/>
          </a:bodyPr>
          <a:lstStyle/>
          <a:p>
            <a:r>
              <a:rPr lang="en-US" sz="3200">
                <a:effectLst>
                  <a:outerShdw blurRad="38100" dist="38100" dir="2700000" algn="tl">
                    <a:srgbClr val="000000">
                      <a:alpha val="43137"/>
                    </a:srgbClr>
                  </a:outerShdw>
                </a:effectLst>
              </a:rPr>
              <a:t>3 focuses</a:t>
            </a:r>
          </a:p>
        </p:txBody>
      </p:sp>
      <p:pic>
        <p:nvPicPr>
          <p:cNvPr id="7" name="Content Placeholder 6"/>
          <p:cNvPicPr>
            <a:picLocks noGrp="1" noChangeAspect="1"/>
          </p:cNvPicPr>
          <p:nvPr>
            <p:ph idx="1"/>
          </p:nvPr>
        </p:nvPicPr>
        <p:blipFill>
          <a:blip r:embed="rId3"/>
          <a:stretch>
            <a:fillRect/>
          </a:stretch>
        </p:blipFill>
        <p:spPr>
          <a:xfrm>
            <a:off x="4161309" y="884333"/>
            <a:ext cx="7221235" cy="5650616"/>
          </a:xfrm>
          <a:prstGeom prst="rect">
            <a:avLst/>
          </a:prstGeom>
          <a:effectLst/>
        </p:spPr>
      </p:pic>
      <p:sp>
        <p:nvSpPr>
          <p:cNvPr id="6" name="Text Placeholder 5"/>
          <p:cNvSpPr>
            <a:spLocks noGrp="1"/>
          </p:cNvSpPr>
          <p:nvPr>
            <p:ph type="body" sz="half" idx="2"/>
          </p:nvPr>
        </p:nvSpPr>
        <p:spPr>
          <a:xfrm>
            <a:off x="643855" y="3072385"/>
            <a:ext cx="3784307" cy="2947415"/>
          </a:xfrm>
        </p:spPr>
        <p:txBody>
          <a:bodyPr vert="horz" lIns="91440" tIns="45720" rIns="91440" bIns="45720" rtlCol="0">
            <a:normAutofit fontScale="92500" lnSpcReduction="10000"/>
          </a:bodyPr>
          <a:lstStyle/>
          <a:p>
            <a:pPr>
              <a:buFont typeface="Wingdings 3" charset="2"/>
              <a:buChar char=""/>
            </a:pPr>
            <a:r>
              <a:rPr lang="en-US" sz="2400" dirty="0">
                <a:effectLst>
                  <a:outerShdw blurRad="38100" dist="38100" dir="2700000" algn="tl">
                    <a:srgbClr val="000000">
                      <a:alpha val="43137"/>
                    </a:srgbClr>
                  </a:outerShdw>
                </a:effectLst>
              </a:rPr>
              <a:t>3 main focuses of a healthy church</a:t>
            </a:r>
          </a:p>
          <a:p>
            <a:pPr>
              <a:buFont typeface="Wingdings 3" charset="2"/>
              <a:buChar char=""/>
            </a:pPr>
            <a:r>
              <a:rPr lang="en-US" sz="2400" dirty="0">
                <a:effectLst>
                  <a:outerShdw blurRad="38100" dist="38100" dir="2700000" algn="tl">
                    <a:srgbClr val="000000">
                      <a:alpha val="43137"/>
                    </a:srgbClr>
                  </a:outerShdw>
                </a:effectLst>
              </a:rPr>
              <a:t>Need to be spending time/resources proportionately </a:t>
            </a:r>
          </a:p>
          <a:p>
            <a:pPr>
              <a:buFont typeface="Wingdings 3" charset="2"/>
              <a:buChar char=""/>
            </a:pPr>
            <a:r>
              <a:rPr lang="en-US" sz="2400" dirty="0">
                <a:effectLst>
                  <a:outerShdw blurRad="38100" dist="38100" dir="2700000" algn="tl">
                    <a:srgbClr val="000000">
                      <a:alpha val="43137"/>
                    </a:srgbClr>
                  </a:outerShdw>
                </a:effectLst>
              </a:rPr>
              <a:t>Deep and wide – growing members and reaching communities</a:t>
            </a:r>
          </a:p>
          <a:p>
            <a:pPr>
              <a:buFont typeface="Wingdings 3" charset="2"/>
              <a:buChar char=""/>
            </a:pPr>
            <a:endParaRPr lang="en-US" sz="2400" dirty="0">
              <a:effectLst>
                <a:outerShdw blurRad="38100" dist="38100" dir="2700000" algn="tl">
                  <a:srgbClr val="000000">
                    <a:alpha val="43137"/>
                  </a:srgbClr>
                </a:outerShdw>
              </a:effectLst>
            </a:endParaRPr>
          </a:p>
          <a:p>
            <a:pPr>
              <a:buFont typeface="Wingdings 3" charset="2"/>
              <a:buChar char=""/>
            </a:pPr>
            <a:endParaRPr lang="en-US" dirty="0">
              <a:effectLst>
                <a:outerShdw blurRad="38100" dist="38100" dir="2700000" algn="tl">
                  <a:srgbClr val="000000">
                    <a:alpha val="43137"/>
                  </a:srgbClr>
                </a:outerShdw>
              </a:effectLst>
            </a:endParaRPr>
          </a:p>
          <a:p>
            <a:pPr>
              <a:buFont typeface="Wingdings 3" charset="2"/>
              <a:buChar char=""/>
            </a:pP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15638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47026"/>
            <a:ext cx="14139554" cy="6905026"/>
          </a:xfrm>
        </p:spPr>
      </p:pic>
      <p:sp>
        <p:nvSpPr>
          <p:cNvPr id="5" name="Rectangle 4"/>
          <p:cNvSpPr/>
          <p:nvPr/>
        </p:nvSpPr>
        <p:spPr>
          <a:xfrm>
            <a:off x="0" y="-47026"/>
            <a:ext cx="5007835" cy="1077218"/>
          </a:xfrm>
          <a:prstGeom prst="rect">
            <a:avLst/>
          </a:prstGeom>
          <a:solidFill>
            <a:schemeClr val="tx1">
              <a:alpha val="55000"/>
            </a:schemeClr>
          </a:solidFill>
          <a:ln>
            <a:solidFill>
              <a:srgbClr val="FF0000"/>
            </a:solidFill>
          </a:ln>
        </p:spPr>
        <p:txBody>
          <a:bodyPr wrap="square">
            <a:spAutoFit/>
          </a:bodyPr>
          <a:lstStyle/>
          <a:p>
            <a:pPr marL="742950" indent="-514350">
              <a:buFontTx/>
              <a:buAutoNum type="arabicPeriod"/>
            </a:pPr>
            <a:r>
              <a:rPr lang="en-US" sz="3200" dirty="0">
                <a:solidFill>
                  <a:prstClr val="white"/>
                </a:solidFill>
              </a:rPr>
              <a:t>Where would you go?</a:t>
            </a:r>
            <a:endParaRPr lang="en-US" sz="3200" dirty="0">
              <a:solidFill>
                <a:prstClr val="white"/>
              </a:solidFill>
              <a:latin typeface="Times New Roman" charset="0"/>
            </a:endParaRPr>
          </a:p>
          <a:p>
            <a:pPr marL="742950" indent="-514350">
              <a:buFontTx/>
              <a:buAutoNum type="arabicPeriod"/>
            </a:pPr>
            <a:r>
              <a:rPr lang="en-US" sz="3200" dirty="0">
                <a:solidFill>
                  <a:prstClr val="white"/>
                </a:solidFill>
              </a:rPr>
              <a:t>How would you do it?</a:t>
            </a:r>
          </a:p>
        </p:txBody>
      </p:sp>
    </p:spTree>
    <p:extLst>
      <p:ext uri="{BB962C8B-B14F-4D97-AF65-F5344CB8AC3E}">
        <p14:creationId xmlns:p14="http://schemas.microsoft.com/office/powerpoint/2010/main" val="68138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A9AF6A-41A5-40ED-80D3-102A140A7CE7}"/>
              </a:ext>
            </a:extLst>
          </p:cNvPr>
          <p:cNvSpPr txBox="1"/>
          <p:nvPr/>
        </p:nvSpPr>
        <p:spPr>
          <a:xfrm>
            <a:off x="1157287" y="1506126"/>
            <a:ext cx="9877425" cy="1938992"/>
          </a:xfrm>
          <a:prstGeom prst="rect">
            <a:avLst/>
          </a:prstGeom>
          <a:noFill/>
        </p:spPr>
        <p:txBody>
          <a:bodyPr wrap="square" rtlCol="0">
            <a:spAutoFit/>
          </a:bodyPr>
          <a:lstStyle/>
          <a:p>
            <a:pPr algn="ctr"/>
            <a:r>
              <a:rPr lang="en-US" sz="6000" b="1" dirty="0"/>
              <a:t>Practical Assessments</a:t>
            </a:r>
          </a:p>
          <a:p>
            <a:pPr algn="ctr"/>
            <a:r>
              <a:rPr lang="en-US" sz="6000" b="1" dirty="0"/>
              <a:t> &amp; Tools</a:t>
            </a:r>
            <a:endParaRPr lang="en-NZ" sz="6000" b="1" dirty="0"/>
          </a:p>
        </p:txBody>
      </p:sp>
      <p:pic>
        <p:nvPicPr>
          <p:cNvPr id="7" name="Picture 6">
            <a:extLst>
              <a:ext uri="{FF2B5EF4-FFF2-40B4-BE49-F238E27FC236}">
                <a16:creationId xmlns:a16="http://schemas.microsoft.com/office/drawing/2014/main" id="{180473AD-2EDA-4206-A196-DBAA97EA879D}"/>
              </a:ext>
            </a:extLst>
          </p:cNvPr>
          <p:cNvPicPr>
            <a:picLocks noChangeAspect="1"/>
          </p:cNvPicPr>
          <p:nvPr/>
        </p:nvPicPr>
        <p:blipFill>
          <a:blip r:embed="rId2"/>
          <a:stretch>
            <a:fillRect/>
          </a:stretch>
        </p:blipFill>
        <p:spPr>
          <a:xfrm>
            <a:off x="9412448" y="5603544"/>
            <a:ext cx="2351146" cy="958092"/>
          </a:xfrm>
          <a:prstGeom prst="rect">
            <a:avLst/>
          </a:prstGeom>
        </p:spPr>
      </p:pic>
    </p:spTree>
    <p:extLst>
      <p:ext uri="{BB962C8B-B14F-4D97-AF65-F5344CB8AC3E}">
        <p14:creationId xmlns:p14="http://schemas.microsoft.com/office/powerpoint/2010/main" val="2127048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A9AF6A-41A5-40ED-80D3-102A140A7CE7}"/>
              </a:ext>
            </a:extLst>
          </p:cNvPr>
          <p:cNvSpPr txBox="1"/>
          <p:nvPr/>
        </p:nvSpPr>
        <p:spPr>
          <a:xfrm>
            <a:off x="710596" y="220164"/>
            <a:ext cx="9877425" cy="1015663"/>
          </a:xfrm>
          <a:prstGeom prst="rect">
            <a:avLst/>
          </a:prstGeom>
          <a:noFill/>
        </p:spPr>
        <p:txBody>
          <a:bodyPr wrap="square" rtlCol="0">
            <a:spAutoFit/>
          </a:bodyPr>
          <a:lstStyle/>
          <a:p>
            <a:pPr algn="ctr"/>
            <a:r>
              <a:rPr lang="en-US" sz="6000" b="1" dirty="0"/>
              <a:t>Design</a:t>
            </a:r>
            <a:endParaRPr lang="en-NZ" sz="6000" b="1" dirty="0"/>
          </a:p>
        </p:txBody>
      </p:sp>
      <p:pic>
        <p:nvPicPr>
          <p:cNvPr id="7" name="Picture 6">
            <a:extLst>
              <a:ext uri="{FF2B5EF4-FFF2-40B4-BE49-F238E27FC236}">
                <a16:creationId xmlns:a16="http://schemas.microsoft.com/office/drawing/2014/main" id="{180473AD-2EDA-4206-A196-DBAA97EA879D}"/>
              </a:ext>
            </a:extLst>
          </p:cNvPr>
          <p:cNvPicPr>
            <a:picLocks noChangeAspect="1"/>
          </p:cNvPicPr>
          <p:nvPr/>
        </p:nvPicPr>
        <p:blipFill>
          <a:blip r:embed="rId2"/>
          <a:stretch>
            <a:fillRect/>
          </a:stretch>
        </p:blipFill>
        <p:spPr>
          <a:xfrm>
            <a:off x="9412448" y="5603544"/>
            <a:ext cx="2351146" cy="958092"/>
          </a:xfrm>
          <a:prstGeom prst="rect">
            <a:avLst/>
          </a:prstGeom>
        </p:spPr>
      </p:pic>
      <p:pic>
        <p:nvPicPr>
          <p:cNvPr id="4" name="Picture 3">
            <a:extLst>
              <a:ext uri="{FF2B5EF4-FFF2-40B4-BE49-F238E27FC236}">
                <a16:creationId xmlns:a16="http://schemas.microsoft.com/office/drawing/2014/main" id="{151A37F2-128F-4210-8B69-5FDBF27240B6}"/>
              </a:ext>
            </a:extLst>
          </p:cNvPr>
          <p:cNvPicPr>
            <a:picLocks noChangeAspect="1"/>
          </p:cNvPicPr>
          <p:nvPr/>
        </p:nvPicPr>
        <p:blipFill rotWithShape="1">
          <a:blip r:embed="rId3"/>
          <a:srcRect l="69408" t="24272" r="19969" b="22356"/>
          <a:stretch/>
        </p:blipFill>
        <p:spPr>
          <a:xfrm>
            <a:off x="3876675" y="1133475"/>
            <a:ext cx="3790950" cy="5357012"/>
          </a:xfrm>
          <a:prstGeom prst="rect">
            <a:avLst/>
          </a:prstGeom>
        </p:spPr>
      </p:pic>
    </p:spTree>
    <p:extLst>
      <p:ext uri="{BB962C8B-B14F-4D97-AF65-F5344CB8AC3E}">
        <p14:creationId xmlns:p14="http://schemas.microsoft.com/office/powerpoint/2010/main" val="1446576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66" t="16808" r="-1" b="22535"/>
          <a:stretch/>
        </p:blipFill>
        <p:spPr>
          <a:xfrm>
            <a:off x="-35172" y="2002661"/>
            <a:ext cx="4428768" cy="2665927"/>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14131" r="5962" b="9844"/>
          <a:stretch/>
        </p:blipFill>
        <p:spPr>
          <a:xfrm>
            <a:off x="8147547" y="4413509"/>
            <a:ext cx="4044453" cy="2452298"/>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2137" t="31831" r="469" b="20751"/>
          <a:stretch/>
        </p:blipFill>
        <p:spPr>
          <a:xfrm>
            <a:off x="0" y="4388221"/>
            <a:ext cx="4680352" cy="2469779"/>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1598"/>
          <a:stretch/>
        </p:blipFill>
        <p:spPr>
          <a:xfrm>
            <a:off x="4156271" y="1990014"/>
            <a:ext cx="4949929" cy="4876021"/>
          </a:xfrm>
          <a:prstGeom prst="rect">
            <a:avLst/>
          </a:prstGeom>
        </p:spPr>
      </p:pic>
      <p:sp>
        <p:nvSpPr>
          <p:cNvPr id="8" name="Rectangle 7"/>
          <p:cNvSpPr/>
          <p:nvPr/>
        </p:nvSpPr>
        <p:spPr>
          <a:xfrm>
            <a:off x="-35172" y="-148110"/>
            <a:ext cx="12361985" cy="2150771"/>
          </a:xfrm>
          <a:prstGeom prst="rect">
            <a:avLst/>
          </a:prstGeom>
          <a:solidFill>
            <a:srgbClr val="75AFAE">
              <a:alpha val="69804"/>
            </a:srgb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NZ">
              <a:solidFill>
                <a:srgbClr val="5A9A99"/>
              </a:solidFill>
            </a:endParaRPr>
          </a:p>
        </p:txBody>
      </p:sp>
      <p:sp>
        <p:nvSpPr>
          <p:cNvPr id="2" name="Title 1"/>
          <p:cNvSpPr>
            <a:spLocks noGrp="1"/>
          </p:cNvSpPr>
          <p:nvPr>
            <p:ph type="ctrTitle"/>
          </p:nvPr>
        </p:nvSpPr>
        <p:spPr>
          <a:xfrm>
            <a:off x="0" y="122353"/>
            <a:ext cx="12191999" cy="782574"/>
          </a:xfrm>
        </p:spPr>
        <p:txBody>
          <a:bodyPr>
            <a:noAutofit/>
          </a:bodyPr>
          <a:lstStyle/>
          <a:p>
            <a:r>
              <a:rPr lang="en-US" sz="4000" b="1" dirty="0">
                <a:latin typeface="Yu Gothic UI Light" panose="020B0300000000000000" pitchFamily="34" charset="-128"/>
                <a:ea typeface="Yu Gothic UI Light" panose="020B0300000000000000" pitchFamily="34" charset="-128"/>
                <a:cs typeface="Eurostile"/>
              </a:rPr>
              <a:t>What is CTP?</a:t>
            </a:r>
            <a:endParaRPr lang="en-NZ" sz="4000" dirty="0">
              <a:latin typeface="Yu Gothic UI Light" panose="020B0300000000000000" pitchFamily="34" charset="-128"/>
              <a:ea typeface="Yu Gothic UI Light" panose="020B0300000000000000" pitchFamily="34" charset="-128"/>
            </a:endParaRPr>
          </a:p>
        </p:txBody>
      </p:sp>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t="8826"/>
          <a:stretch/>
        </p:blipFill>
        <p:spPr>
          <a:xfrm>
            <a:off x="9106200" y="1996218"/>
            <a:ext cx="3085800" cy="2816419"/>
          </a:xfrm>
          <a:prstGeom prst="rect">
            <a:avLst/>
          </a:prstGeom>
        </p:spPr>
      </p:pic>
      <p:sp>
        <p:nvSpPr>
          <p:cNvPr id="9" name="Title 1"/>
          <p:cNvSpPr txBox="1">
            <a:spLocks/>
          </p:cNvSpPr>
          <p:nvPr/>
        </p:nvSpPr>
        <p:spPr>
          <a:xfrm>
            <a:off x="1" y="1049860"/>
            <a:ext cx="12191999" cy="7825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prstClr val="black"/>
                </a:solidFill>
                <a:latin typeface="Yu Gothic UI Light" panose="020B0300000000000000" pitchFamily="34" charset="-128"/>
                <a:ea typeface="Yu Gothic UI Light" panose="020B0300000000000000" pitchFamily="34" charset="-128"/>
                <a:cs typeface="Eurostile"/>
              </a:rPr>
              <a:t>Community Transformation Partnerships</a:t>
            </a:r>
            <a:endParaRPr lang="en-NZ" sz="4000" dirty="0">
              <a:solidFill>
                <a:prstClr val="black"/>
              </a:solidFill>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135591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 SKI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746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44" t="11476" b="-636"/>
          <a:stretch/>
        </p:blipFill>
        <p:spPr>
          <a:xfrm>
            <a:off x="8186318" y="853116"/>
            <a:ext cx="4005682" cy="264967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6813" y="870831"/>
            <a:ext cx="3974061" cy="2649677"/>
          </a:xfrm>
          <a:prstGeom prst="rect">
            <a:avLst/>
          </a:prstGeom>
        </p:spPr>
      </p:pic>
      <p:sp>
        <p:nvSpPr>
          <p:cNvPr id="2" name="Title 1"/>
          <p:cNvSpPr>
            <a:spLocks noGrp="1"/>
          </p:cNvSpPr>
          <p:nvPr>
            <p:ph type="ctrTitle"/>
          </p:nvPr>
        </p:nvSpPr>
        <p:spPr>
          <a:xfrm>
            <a:off x="1654935" y="3965331"/>
            <a:ext cx="8274676" cy="1178988"/>
          </a:xfrm>
        </p:spPr>
        <p:txBody>
          <a:bodyPr>
            <a:noAutofit/>
          </a:bodyPr>
          <a:lstStyle/>
          <a:p>
            <a:r>
              <a:rPr lang="en-US" sz="4000" b="1" dirty="0">
                <a:latin typeface="Yu Gothic UI Light" panose="020B0300000000000000" pitchFamily="34" charset="-128"/>
                <a:ea typeface="Yu Gothic UI Light" panose="020B0300000000000000" pitchFamily="34" charset="-128"/>
                <a:cs typeface="Eurostile"/>
              </a:rPr>
              <a:t>Empowering Local Churches to Transform their Communities</a:t>
            </a:r>
            <a:endParaRPr lang="en-NZ" sz="4000" dirty="0">
              <a:latin typeface="Yu Gothic UI Light" panose="020B0300000000000000" pitchFamily="34" charset="-128"/>
              <a:ea typeface="Yu Gothic UI Light" panose="020B0300000000000000" pitchFamily="34" charset="-128"/>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9843"/>
          <a:stretch/>
        </p:blipFill>
        <p:spPr>
          <a:xfrm>
            <a:off x="0" y="870832"/>
            <a:ext cx="3921369" cy="2651540"/>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5BF3B8D8-60FB-43ED-9E04-5897337F18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09792" y="5619750"/>
            <a:ext cx="1051599" cy="1079486"/>
          </a:xfrm>
          <a:prstGeom prst="rect">
            <a:avLst/>
          </a:prstGeom>
        </p:spPr>
      </p:pic>
    </p:spTree>
    <p:extLst>
      <p:ext uri="{BB962C8B-B14F-4D97-AF65-F5344CB8AC3E}">
        <p14:creationId xmlns:p14="http://schemas.microsoft.com/office/powerpoint/2010/main" val="648783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B352A35-5F62-482F-905A-D33CDFCF04CD}"/>
              </a:ext>
            </a:extLst>
          </p:cNvPr>
          <p:cNvSpPr>
            <a:spLocks noGrp="1"/>
          </p:cNvSpPr>
          <p:nvPr>
            <p:ph type="title"/>
          </p:nvPr>
        </p:nvSpPr>
        <p:spPr/>
        <p:txBody>
          <a:bodyPr/>
          <a:lstStyle/>
          <a:p>
            <a:r>
              <a:rPr lang="en-NZ" dirty="0">
                <a:solidFill>
                  <a:prstClr val="white"/>
                </a:solidFill>
              </a:rPr>
              <a:t>Why you need to be involved in your community? </a:t>
            </a:r>
          </a:p>
        </p:txBody>
      </p:sp>
      <p:sp>
        <p:nvSpPr>
          <p:cNvPr id="29" name="Content Placeholder 28">
            <a:extLst>
              <a:ext uri="{FF2B5EF4-FFF2-40B4-BE49-F238E27FC236}">
                <a16:creationId xmlns:a16="http://schemas.microsoft.com/office/drawing/2014/main" id="{721AA55E-C6E0-40C8-BE69-3B9E0DEDF857}"/>
              </a:ext>
            </a:extLst>
          </p:cNvPr>
          <p:cNvSpPr>
            <a:spLocks noGrp="1"/>
          </p:cNvSpPr>
          <p:nvPr>
            <p:ph sz="quarter" idx="14"/>
          </p:nvPr>
        </p:nvSpPr>
        <p:spPr>
          <a:xfrm>
            <a:off x="2965112" y="1261522"/>
            <a:ext cx="6013174" cy="4083050"/>
          </a:xfrm>
        </p:spPr>
        <p:txBody>
          <a:bodyPr anchor="ctr"/>
          <a:lstStyle/>
          <a:p>
            <a:pPr algn="ctr">
              <a:buNone/>
            </a:pPr>
            <a:r>
              <a:rPr lang="en-NZ" sz="2400" dirty="0"/>
              <a:t>My dear, dear friends, if God loved us like this, we certainly ought to love each other. No one has seen God, ever. But if we love one another, God dwells deeply within us, and his love becomes complete in us—perfect love!</a:t>
            </a:r>
          </a:p>
          <a:p>
            <a:pPr algn="ctr">
              <a:buNone/>
            </a:pPr>
            <a:r>
              <a:rPr lang="en-NZ" sz="2400" dirty="0"/>
              <a:t>- 1 John 4:11</a:t>
            </a:r>
            <a:endParaRPr lang="en-US" sz="2400" dirty="0"/>
          </a:p>
        </p:txBody>
      </p:sp>
    </p:spTree>
    <p:extLst>
      <p:ext uri="{BB962C8B-B14F-4D97-AF65-F5344CB8AC3E}">
        <p14:creationId xmlns:p14="http://schemas.microsoft.com/office/powerpoint/2010/main" val="217429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 SKI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36"/>
            <a:ext cx="12192000" cy="6857464"/>
          </a:xfrm>
          <a:prstGeom prst="rect">
            <a:avLst/>
          </a:prstGeom>
        </p:spPr>
      </p:pic>
      <p:graphicFrame>
        <p:nvGraphicFramePr>
          <p:cNvPr id="5" name="Diagram 4"/>
          <p:cNvGraphicFramePr/>
          <p:nvPr/>
        </p:nvGraphicFramePr>
        <p:xfrm>
          <a:off x="413657" y="1883716"/>
          <a:ext cx="10853057" cy="44517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ight Arrow 9"/>
          <p:cNvSpPr/>
          <p:nvPr/>
        </p:nvSpPr>
        <p:spPr>
          <a:xfrm>
            <a:off x="3600450" y="3364931"/>
            <a:ext cx="4480560" cy="1436083"/>
          </a:xfrm>
          <a:prstGeom prst="rightArrow">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TextBox 8"/>
          <p:cNvSpPr txBox="1"/>
          <p:nvPr/>
        </p:nvSpPr>
        <p:spPr>
          <a:xfrm>
            <a:off x="4245427" y="3898306"/>
            <a:ext cx="3189514" cy="369332"/>
          </a:xfrm>
          <a:prstGeom prst="rect">
            <a:avLst/>
          </a:prstGeom>
          <a:noFill/>
        </p:spPr>
        <p:txBody>
          <a:bodyPr wrap="square" rtlCol="0">
            <a:spAutoFit/>
          </a:bodyPr>
          <a:lstStyle/>
          <a:p>
            <a:r>
              <a:rPr lang="en-NZ" dirty="0">
                <a:solidFill>
                  <a:prstClr val="black"/>
                </a:solidFill>
                <a:latin typeface="Palantino"/>
              </a:rPr>
              <a:t>Discipleship Path Model</a:t>
            </a:r>
          </a:p>
        </p:txBody>
      </p:sp>
      <p:sp>
        <p:nvSpPr>
          <p:cNvPr id="14" name="Shape 13"/>
          <p:cNvSpPr/>
          <p:nvPr/>
        </p:nvSpPr>
        <p:spPr>
          <a:xfrm rot="20778865">
            <a:off x="4735930" y="4325558"/>
            <a:ext cx="1327494" cy="1046848"/>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11" name="Picture 2" descr="http://www.nnzc.org.nz/site_data/707/themes/nnzc_v7m/assets/images/healthy-adventist-churches.jpg?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52375" y="606324"/>
            <a:ext cx="8226194" cy="1224136"/>
          </a:xfrm>
          <a:prstGeom prst="rect">
            <a:avLst/>
          </a:prstGeom>
          <a:noFill/>
        </p:spPr>
      </p:pic>
      <p:cxnSp>
        <p:nvCxnSpPr>
          <p:cNvPr id="12" name="Curved Connector 11"/>
          <p:cNvCxnSpPr/>
          <p:nvPr/>
        </p:nvCxnSpPr>
        <p:spPr>
          <a:xfrm rot="10800000" flipV="1">
            <a:off x="5939490" y="1920516"/>
            <a:ext cx="1538813" cy="1046596"/>
          </a:xfrm>
          <a:prstGeom prst="curvedConnector3">
            <a:avLst>
              <a:gd name="adj1" fmla="val 50000"/>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5853047" y="1080114"/>
            <a:ext cx="3250510" cy="82809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pic>
        <p:nvPicPr>
          <p:cNvPr id="15" name="Picture 14" descr="Shape&#10;&#10;Description automatically generated with medium confidence">
            <a:extLst>
              <a:ext uri="{FF2B5EF4-FFF2-40B4-BE49-F238E27FC236}">
                <a16:creationId xmlns:a16="http://schemas.microsoft.com/office/drawing/2014/main" id="{6D3840D1-85D9-4573-B249-0B3E205698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54294" y="5768084"/>
            <a:ext cx="907097" cy="931152"/>
          </a:xfrm>
          <a:prstGeom prst="rect">
            <a:avLst/>
          </a:prstGeom>
        </p:spPr>
      </p:pic>
    </p:spTree>
    <p:extLst>
      <p:ext uri="{BB962C8B-B14F-4D97-AF65-F5344CB8AC3E}">
        <p14:creationId xmlns:p14="http://schemas.microsoft.com/office/powerpoint/2010/main" val="2425711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73356" y="604431"/>
            <a:ext cx="6096000" cy="646331"/>
          </a:xfrm>
          <a:prstGeom prst="rect">
            <a:avLst/>
          </a:prstGeom>
        </p:spPr>
        <p:txBody>
          <a:bodyPr>
            <a:spAutoFit/>
          </a:bodyPr>
          <a:lstStyle/>
          <a:p>
            <a:pPr>
              <a:spcBef>
                <a:spcPts val="2400"/>
              </a:spcBef>
            </a:pPr>
            <a:r>
              <a:rPr lang="en-US" sz="3600" b="1" kern="0" dirty="0">
                <a:solidFill>
                  <a:srgbClr val="327890"/>
                </a:solidFill>
                <a:latin typeface="Century Gothic" panose="020B0502020202020204" pitchFamily="34" charset="0"/>
                <a:ea typeface="ヒラギノ丸ゴ Pro W4"/>
                <a:cs typeface="Times New Roman" panose="02020603050405020304" pitchFamily="18" charset="0"/>
              </a:rPr>
              <a:t>Partnership Model</a:t>
            </a:r>
            <a:endParaRPr lang="en-NZ" sz="3600" b="1" kern="0" dirty="0">
              <a:solidFill>
                <a:srgbClr val="327890"/>
              </a:solidFill>
              <a:latin typeface="Century Gothic" panose="020B0502020202020204" pitchFamily="34" charset="0"/>
              <a:ea typeface="ヒラギノ丸ゴ Pro W4"/>
              <a:cs typeface="Times New Roman" panose="02020603050405020304" pitchFamily="18" charset="0"/>
            </a:endParaRPr>
          </a:p>
        </p:txBody>
      </p:sp>
      <p:pic>
        <p:nvPicPr>
          <p:cNvPr id="4" name="Picture 3">
            <a:extLst>
              <a:ext uri="{FF2B5EF4-FFF2-40B4-BE49-F238E27FC236}">
                <a16:creationId xmlns:a16="http://schemas.microsoft.com/office/drawing/2014/main" id="{51D31B32-0DB9-4491-B6AF-E6A622DB8579}"/>
              </a:ext>
            </a:extLst>
          </p:cNvPr>
          <p:cNvPicPr>
            <a:picLocks noChangeAspect="1"/>
          </p:cNvPicPr>
          <p:nvPr/>
        </p:nvPicPr>
        <p:blipFill>
          <a:blip r:embed="rId3"/>
          <a:stretch>
            <a:fillRect/>
          </a:stretch>
        </p:blipFill>
        <p:spPr>
          <a:xfrm>
            <a:off x="318781" y="1131048"/>
            <a:ext cx="9924283" cy="5403976"/>
          </a:xfrm>
          <a:prstGeom prst="rect">
            <a:avLst/>
          </a:prstGeom>
        </p:spPr>
      </p:pic>
      <p:cxnSp>
        <p:nvCxnSpPr>
          <p:cNvPr id="10" name="Straight Arrow Connector 9">
            <a:extLst>
              <a:ext uri="{FF2B5EF4-FFF2-40B4-BE49-F238E27FC236}">
                <a16:creationId xmlns:a16="http://schemas.microsoft.com/office/drawing/2014/main" id="{25B2EDBC-6A56-46B0-A398-CFE3AE8E595E}"/>
              </a:ext>
            </a:extLst>
          </p:cNvPr>
          <p:cNvCxnSpPr/>
          <p:nvPr/>
        </p:nvCxnSpPr>
        <p:spPr>
          <a:xfrm flipH="1" flipV="1">
            <a:off x="2640330" y="2080260"/>
            <a:ext cx="2308860" cy="1821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42D53A1-9AFC-49E2-9240-1AC513F59987}"/>
              </a:ext>
            </a:extLst>
          </p:cNvPr>
          <p:cNvSpPr txBox="1"/>
          <p:nvPr/>
        </p:nvSpPr>
        <p:spPr>
          <a:xfrm>
            <a:off x="880110" y="1554480"/>
            <a:ext cx="2663190" cy="646331"/>
          </a:xfrm>
          <a:prstGeom prst="rect">
            <a:avLst/>
          </a:prstGeom>
          <a:noFill/>
        </p:spPr>
        <p:txBody>
          <a:bodyPr wrap="square" rtlCol="0">
            <a:spAutoFit/>
          </a:bodyPr>
          <a:lstStyle/>
          <a:p>
            <a:pPr algn="ctr"/>
            <a:r>
              <a:rPr lang="en-US" dirty="0">
                <a:latin typeface="Authenia Textured" panose="00000500000000000000" pitchFamily="50" charset="0"/>
              </a:rPr>
              <a:t>Community Transformation Partnership (CTP)</a:t>
            </a:r>
            <a:endParaRPr lang="en-NZ" dirty="0">
              <a:latin typeface="Authenia Textured" panose="00000500000000000000" pitchFamily="50" charset="0"/>
            </a:endParaRPr>
          </a:p>
        </p:txBody>
      </p:sp>
    </p:spTree>
    <p:extLst>
      <p:ext uri="{BB962C8B-B14F-4D97-AF65-F5344CB8AC3E}">
        <p14:creationId xmlns:p14="http://schemas.microsoft.com/office/powerpoint/2010/main" val="1012747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5 Incredibly Useful Sites with French Listening Exercises to Quickly  Sharpen Your Ears">
            <a:extLst>
              <a:ext uri="{FF2B5EF4-FFF2-40B4-BE49-F238E27FC236}">
                <a16:creationId xmlns:a16="http://schemas.microsoft.com/office/drawing/2014/main" id="{48E25571-2A36-4100-AE14-8107AC85C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8164" y="1280549"/>
            <a:ext cx="5831522" cy="38954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80473AD-2EDA-4206-A196-DBAA97EA879D}"/>
              </a:ext>
            </a:extLst>
          </p:cNvPr>
          <p:cNvPicPr>
            <a:picLocks noChangeAspect="1"/>
          </p:cNvPicPr>
          <p:nvPr/>
        </p:nvPicPr>
        <p:blipFill>
          <a:blip r:embed="rId3"/>
          <a:stretch>
            <a:fillRect/>
          </a:stretch>
        </p:blipFill>
        <p:spPr>
          <a:xfrm>
            <a:off x="9379618" y="5612234"/>
            <a:ext cx="2591254" cy="1055936"/>
          </a:xfrm>
          <a:prstGeom prst="rect">
            <a:avLst/>
          </a:prstGeom>
        </p:spPr>
      </p:pic>
      <p:sp>
        <p:nvSpPr>
          <p:cNvPr id="2" name="TextBox 1">
            <a:extLst>
              <a:ext uri="{FF2B5EF4-FFF2-40B4-BE49-F238E27FC236}">
                <a16:creationId xmlns:a16="http://schemas.microsoft.com/office/drawing/2014/main" id="{7FA9AF6A-41A5-40ED-80D3-102A140A7CE7}"/>
              </a:ext>
            </a:extLst>
          </p:cNvPr>
          <p:cNvSpPr txBox="1"/>
          <p:nvPr/>
        </p:nvSpPr>
        <p:spPr>
          <a:xfrm>
            <a:off x="2308301" y="365555"/>
            <a:ext cx="8251903" cy="1015663"/>
          </a:xfrm>
          <a:prstGeom prst="rect">
            <a:avLst/>
          </a:prstGeom>
          <a:noFill/>
        </p:spPr>
        <p:txBody>
          <a:bodyPr wrap="square" rtlCol="0">
            <a:spAutoFit/>
          </a:bodyPr>
          <a:lstStyle/>
          <a:p>
            <a:pPr algn="ctr"/>
            <a:r>
              <a:rPr lang="en-US" sz="6000" b="1" u="sng" dirty="0"/>
              <a:t>Listening Exercise</a:t>
            </a:r>
            <a:endParaRPr lang="en-NZ" sz="6000" b="1" u="sng" dirty="0"/>
          </a:p>
        </p:txBody>
      </p:sp>
      <p:sp>
        <p:nvSpPr>
          <p:cNvPr id="5" name="TextBox 4">
            <a:extLst>
              <a:ext uri="{FF2B5EF4-FFF2-40B4-BE49-F238E27FC236}">
                <a16:creationId xmlns:a16="http://schemas.microsoft.com/office/drawing/2014/main" id="{3F053242-8E71-4421-8E8A-E91B4C4C2FA8}"/>
              </a:ext>
            </a:extLst>
          </p:cNvPr>
          <p:cNvSpPr txBox="1"/>
          <p:nvPr/>
        </p:nvSpPr>
        <p:spPr>
          <a:xfrm>
            <a:off x="4007938" y="5337151"/>
            <a:ext cx="3376996" cy="861774"/>
          </a:xfrm>
          <a:prstGeom prst="rect">
            <a:avLst/>
          </a:prstGeom>
          <a:noFill/>
        </p:spPr>
        <p:txBody>
          <a:bodyPr wrap="square" rtlCol="0">
            <a:spAutoFit/>
          </a:bodyPr>
          <a:lstStyle/>
          <a:p>
            <a:pPr algn="ctr"/>
            <a:r>
              <a:rPr lang="en-US" sz="5000" b="1" dirty="0">
                <a:latin typeface="+mj-lt"/>
              </a:rPr>
              <a:t>Pair up</a:t>
            </a:r>
            <a:endParaRPr lang="en-NZ" sz="5000" b="1" dirty="0">
              <a:latin typeface="+mj-lt"/>
            </a:endParaRPr>
          </a:p>
        </p:txBody>
      </p:sp>
    </p:spTree>
    <p:extLst>
      <p:ext uri="{BB962C8B-B14F-4D97-AF65-F5344CB8AC3E}">
        <p14:creationId xmlns:p14="http://schemas.microsoft.com/office/powerpoint/2010/main" val="3830116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zpah Barber Sho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33525" y="-21430"/>
            <a:ext cx="9134475" cy="6850856"/>
          </a:xfrm>
        </p:spPr>
      </p:pic>
    </p:spTree>
    <p:extLst>
      <p:ext uri="{BB962C8B-B14F-4D97-AF65-F5344CB8AC3E}">
        <p14:creationId xmlns:p14="http://schemas.microsoft.com/office/powerpoint/2010/main" val="288903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0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A9AF6A-41A5-40ED-80D3-102A140A7CE7}"/>
              </a:ext>
            </a:extLst>
          </p:cNvPr>
          <p:cNvSpPr txBox="1"/>
          <p:nvPr/>
        </p:nvSpPr>
        <p:spPr>
          <a:xfrm>
            <a:off x="878376" y="1033896"/>
            <a:ext cx="9877425" cy="1015663"/>
          </a:xfrm>
          <a:prstGeom prst="rect">
            <a:avLst/>
          </a:prstGeom>
          <a:noFill/>
        </p:spPr>
        <p:txBody>
          <a:bodyPr wrap="square" rtlCol="0">
            <a:spAutoFit/>
          </a:bodyPr>
          <a:lstStyle/>
          <a:p>
            <a:pPr algn="ctr"/>
            <a:r>
              <a:rPr lang="en-US" sz="6000" b="1" dirty="0"/>
              <a:t>Designing an Initiative</a:t>
            </a:r>
          </a:p>
        </p:txBody>
      </p:sp>
      <p:pic>
        <p:nvPicPr>
          <p:cNvPr id="7" name="Picture 6">
            <a:extLst>
              <a:ext uri="{FF2B5EF4-FFF2-40B4-BE49-F238E27FC236}">
                <a16:creationId xmlns:a16="http://schemas.microsoft.com/office/drawing/2014/main" id="{180473AD-2EDA-4206-A196-DBAA97EA879D}"/>
              </a:ext>
            </a:extLst>
          </p:cNvPr>
          <p:cNvPicPr>
            <a:picLocks noChangeAspect="1"/>
          </p:cNvPicPr>
          <p:nvPr/>
        </p:nvPicPr>
        <p:blipFill>
          <a:blip r:embed="rId2"/>
          <a:stretch>
            <a:fillRect/>
          </a:stretch>
        </p:blipFill>
        <p:spPr>
          <a:xfrm>
            <a:off x="9412448" y="5603544"/>
            <a:ext cx="2351146" cy="958092"/>
          </a:xfrm>
          <a:prstGeom prst="rect">
            <a:avLst/>
          </a:prstGeom>
        </p:spPr>
      </p:pic>
      <p:pic>
        <p:nvPicPr>
          <p:cNvPr id="5" name="Picture 4">
            <a:extLst>
              <a:ext uri="{FF2B5EF4-FFF2-40B4-BE49-F238E27FC236}">
                <a16:creationId xmlns:a16="http://schemas.microsoft.com/office/drawing/2014/main" id="{C730896B-17CC-4F2B-8684-83ACA2DF51C7}"/>
              </a:ext>
            </a:extLst>
          </p:cNvPr>
          <p:cNvPicPr>
            <a:picLocks noChangeAspect="1"/>
          </p:cNvPicPr>
          <p:nvPr/>
        </p:nvPicPr>
        <p:blipFill>
          <a:blip r:embed="rId3"/>
          <a:stretch>
            <a:fillRect/>
          </a:stretch>
        </p:blipFill>
        <p:spPr>
          <a:xfrm>
            <a:off x="3415605" y="2049559"/>
            <a:ext cx="5014201" cy="4634917"/>
          </a:xfrm>
          <a:prstGeom prst="rect">
            <a:avLst/>
          </a:prstGeom>
        </p:spPr>
      </p:pic>
    </p:spTree>
    <p:extLst>
      <p:ext uri="{BB962C8B-B14F-4D97-AF65-F5344CB8AC3E}">
        <p14:creationId xmlns:p14="http://schemas.microsoft.com/office/powerpoint/2010/main" val="574579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 SKI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36"/>
            <a:ext cx="12192000" cy="6857464"/>
          </a:xfrm>
          <a:prstGeom prst="rect">
            <a:avLst/>
          </a:prstGeom>
        </p:spPr>
      </p:pic>
      <p:sp>
        <p:nvSpPr>
          <p:cNvPr id="5" name="Title 4"/>
          <p:cNvSpPr>
            <a:spLocks noGrp="1"/>
          </p:cNvSpPr>
          <p:nvPr>
            <p:ph type="title"/>
          </p:nvPr>
        </p:nvSpPr>
        <p:spPr>
          <a:xfrm>
            <a:off x="0" y="2454552"/>
            <a:ext cx="12192000" cy="1242051"/>
          </a:xfrm>
        </p:spPr>
        <p:txBody>
          <a:bodyPr>
            <a:normAutofit/>
          </a:bodyPr>
          <a:lstStyle/>
          <a:p>
            <a:pPr algn="ctr"/>
            <a:r>
              <a:rPr lang="en-US" b="1" dirty="0">
                <a:latin typeface="Yu Gothic UI Light" panose="020B0300000000000000" pitchFamily="34" charset="-128"/>
                <a:ea typeface="Yu Gothic UI Light" panose="020B0300000000000000" pitchFamily="34" charset="-128"/>
                <a:cs typeface="Eurostile"/>
              </a:rPr>
              <a:t>Community Transformation Partnerships</a:t>
            </a:r>
            <a:endParaRPr lang="en-NZ" b="1" dirty="0">
              <a:latin typeface="Yu Gothic UI Light" panose="020B0300000000000000" pitchFamily="34" charset="-128"/>
              <a:ea typeface="Yu Gothic UI Light" panose="020B0300000000000000" pitchFamily="34" charset="-128"/>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893" y="555622"/>
            <a:ext cx="2838372" cy="152091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2466" y="487780"/>
            <a:ext cx="3156046" cy="1691140"/>
          </a:xfrm>
          <a:prstGeom prst="rect">
            <a:avLst/>
          </a:prstGeom>
        </p:spPr>
      </p:pic>
      <p:pic>
        <p:nvPicPr>
          <p:cNvPr id="13" name="Picture 12"/>
          <p:cNvPicPr>
            <a:picLocks noChangeAspect="1"/>
          </p:cNvPicPr>
          <p:nvPr/>
        </p:nvPicPr>
        <p:blipFill rotWithShape="1">
          <a:blip r:embed="rId6"/>
          <a:srcRect r="9360"/>
          <a:stretch/>
        </p:blipFill>
        <p:spPr>
          <a:xfrm>
            <a:off x="4545575" y="4241465"/>
            <a:ext cx="3834030" cy="1291372"/>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24137" y="563730"/>
            <a:ext cx="2200656" cy="153924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31760" y="4167468"/>
            <a:ext cx="1217458" cy="1623277"/>
          </a:xfrm>
          <a:prstGeom prst="rect">
            <a:avLst/>
          </a:prstGeom>
        </p:spPr>
      </p:pic>
      <p:pic>
        <p:nvPicPr>
          <p:cNvPr id="6" name="Picture 5">
            <a:extLst>
              <a:ext uri="{FF2B5EF4-FFF2-40B4-BE49-F238E27FC236}">
                <a16:creationId xmlns:a16="http://schemas.microsoft.com/office/drawing/2014/main" id="{A34FBA89-343E-4E41-BD8C-D35C36B0D606}"/>
              </a:ext>
            </a:extLst>
          </p:cNvPr>
          <p:cNvPicPr>
            <a:picLocks noChangeAspect="1"/>
          </p:cNvPicPr>
          <p:nvPr/>
        </p:nvPicPr>
        <p:blipFill rotWithShape="1">
          <a:blip r:embed="rId9"/>
          <a:srcRect l="57890" t="7528" r="33223" b="81734"/>
          <a:stretch/>
        </p:blipFill>
        <p:spPr>
          <a:xfrm>
            <a:off x="756486" y="4320577"/>
            <a:ext cx="3251185" cy="1104946"/>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B496DF8C-A801-4779-A667-D00A6908D6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54294" y="5768084"/>
            <a:ext cx="907097" cy="931152"/>
          </a:xfrm>
          <a:prstGeom prst="rect">
            <a:avLst/>
          </a:prstGeom>
        </p:spPr>
      </p:pic>
    </p:spTree>
    <p:extLst>
      <p:ext uri="{BB962C8B-B14F-4D97-AF65-F5344CB8AC3E}">
        <p14:creationId xmlns:p14="http://schemas.microsoft.com/office/powerpoint/2010/main" val="3666476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 SKI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7464"/>
          </a:xfrm>
          <a:prstGeom prst="rect">
            <a:avLst/>
          </a:prstGeom>
        </p:spPr>
      </p:pic>
      <p:sp>
        <p:nvSpPr>
          <p:cNvPr id="5" name="Title 4"/>
          <p:cNvSpPr>
            <a:spLocks noGrp="1"/>
          </p:cNvSpPr>
          <p:nvPr>
            <p:ph type="title"/>
          </p:nvPr>
        </p:nvSpPr>
        <p:spPr>
          <a:xfrm>
            <a:off x="0" y="270452"/>
            <a:ext cx="12192000" cy="1242051"/>
          </a:xfrm>
        </p:spPr>
        <p:txBody>
          <a:bodyPr>
            <a:normAutofit/>
          </a:bodyPr>
          <a:lstStyle/>
          <a:p>
            <a:pPr algn="ctr"/>
            <a:r>
              <a:rPr lang="en-US" b="1" u="sng" dirty="0">
                <a:latin typeface="Yu Gothic UI Light" panose="020B0300000000000000" pitchFamily="34" charset="-128"/>
                <a:ea typeface="Yu Gothic UI Light" panose="020B0300000000000000" pitchFamily="34" charset="-128"/>
                <a:cs typeface="Eurostile"/>
              </a:rPr>
              <a:t>Community Transformation Partnerships</a:t>
            </a:r>
            <a:endParaRPr lang="en-NZ" b="1" u="sng" dirty="0">
              <a:latin typeface="Yu Gothic UI Light" panose="020B0300000000000000" pitchFamily="34" charset="-128"/>
              <a:ea typeface="Yu Gothic UI Light" panose="020B0300000000000000" pitchFamily="34" charset="-128"/>
              <a:cs typeface="Eurostile"/>
            </a:endParaRPr>
          </a:p>
        </p:txBody>
      </p:sp>
      <p:sp>
        <p:nvSpPr>
          <p:cNvPr id="11" name="TextBox 10"/>
          <p:cNvSpPr txBox="1"/>
          <p:nvPr/>
        </p:nvSpPr>
        <p:spPr>
          <a:xfrm>
            <a:off x="1434238" y="1557579"/>
            <a:ext cx="8661260" cy="2000548"/>
          </a:xfrm>
          <a:prstGeom prst="rect">
            <a:avLst/>
          </a:prstGeom>
          <a:noFill/>
        </p:spPr>
        <p:txBody>
          <a:bodyPr wrap="square" rtlCol="0">
            <a:spAutoFit/>
          </a:bodyPr>
          <a:lstStyle/>
          <a:p>
            <a:r>
              <a:rPr lang="en-US" sz="4000" b="1" dirty="0">
                <a:solidFill>
                  <a:prstClr val="black"/>
                </a:solidFill>
                <a:latin typeface="Print Clearly" panose="00000400000000000000" pitchFamily="2" charset="0"/>
                <a:cs typeface="Glegoo" pitchFamily="2" charset="0"/>
              </a:rPr>
              <a:t>&gt; </a:t>
            </a:r>
            <a:r>
              <a:rPr lang="en-US" sz="4000" b="1" dirty="0">
                <a:solidFill>
                  <a:prstClr val="black"/>
                </a:solidFill>
                <a:latin typeface="Yu Gothic UI Light" panose="020B0300000000000000" pitchFamily="34" charset="-128"/>
                <a:ea typeface="Yu Gothic UI Light" panose="020B0300000000000000" pitchFamily="34" charset="-128"/>
                <a:cs typeface="Glegoo" pitchFamily="2" charset="0"/>
              </a:rPr>
              <a:t>My Family</a:t>
            </a:r>
          </a:p>
          <a:p>
            <a:pPr marL="914400" lvl="1" indent="-457200">
              <a:buFont typeface="Wingdings" panose="05000000000000000000" pitchFamily="2" charset="2"/>
              <a:buChar char="§"/>
            </a:pPr>
            <a:r>
              <a:rPr lang="en-US" sz="2800" dirty="0">
                <a:solidFill>
                  <a:prstClr val="black"/>
                </a:solidFill>
                <a:latin typeface="Yu Gothic UI Light" panose="020B0300000000000000" pitchFamily="34" charset="-128"/>
                <a:ea typeface="Yu Gothic UI Light" panose="020B0300000000000000" pitchFamily="34" charset="-128"/>
                <a:cs typeface="Glegoo" pitchFamily="2" charset="0"/>
              </a:rPr>
              <a:t>Pre-designed and resourced</a:t>
            </a:r>
          </a:p>
          <a:p>
            <a:pPr marL="914400" lvl="1" indent="-457200">
              <a:buFont typeface="Wingdings" panose="05000000000000000000" pitchFamily="2" charset="2"/>
              <a:buChar char="§"/>
            </a:pPr>
            <a:r>
              <a:rPr lang="en-US" sz="2800" dirty="0">
                <a:solidFill>
                  <a:prstClr val="black"/>
                </a:solidFill>
                <a:latin typeface="Yu Gothic UI Light" panose="020B0300000000000000" pitchFamily="34" charset="-128"/>
                <a:ea typeface="Yu Gothic UI Light" panose="020B0300000000000000" pitchFamily="34" charset="-128"/>
                <a:cs typeface="Glegoo" pitchFamily="2" charset="0"/>
              </a:rPr>
              <a:t>Shorter-term projects</a:t>
            </a:r>
          </a:p>
          <a:p>
            <a:pPr marL="914400" lvl="1" indent="-457200">
              <a:buFont typeface="Wingdings" panose="05000000000000000000" pitchFamily="2" charset="2"/>
              <a:buChar char="§"/>
            </a:pPr>
            <a:r>
              <a:rPr lang="en-US" sz="2800" dirty="0">
                <a:solidFill>
                  <a:prstClr val="black"/>
                </a:solidFill>
                <a:latin typeface="Yu Gothic UI Light" panose="020B0300000000000000" pitchFamily="34" charset="-128"/>
                <a:ea typeface="Yu Gothic UI Light" panose="020B0300000000000000" pitchFamily="34" charset="-128"/>
                <a:cs typeface="Glegoo" pitchFamily="2" charset="0"/>
              </a:rPr>
              <a:t>From $3,000</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8770" y="1443699"/>
            <a:ext cx="2202123" cy="1179989"/>
          </a:xfrm>
          <a:prstGeom prst="rect">
            <a:avLst/>
          </a:prstGeom>
        </p:spPr>
      </p:pic>
      <p:sp>
        <p:nvSpPr>
          <p:cNvPr id="4" name="TextBox 3"/>
          <p:cNvSpPr txBox="1"/>
          <p:nvPr/>
        </p:nvSpPr>
        <p:spPr>
          <a:xfrm>
            <a:off x="1434238" y="3869349"/>
            <a:ext cx="5038559" cy="2708434"/>
          </a:xfrm>
          <a:prstGeom prst="rect">
            <a:avLst/>
          </a:prstGeom>
          <a:noFill/>
        </p:spPr>
        <p:txBody>
          <a:bodyPr wrap="none" rtlCol="0">
            <a:spAutoFit/>
          </a:bodyPr>
          <a:lstStyle/>
          <a:p>
            <a:pPr marL="914400" lvl="1" indent="-457200">
              <a:buFont typeface="Wingdings" panose="05000000000000000000" pitchFamily="2" charset="2"/>
              <a:buChar char="§"/>
            </a:pPr>
            <a:endParaRPr lang="en-US" sz="2800" dirty="0">
              <a:solidFill>
                <a:prstClr val="black"/>
              </a:solidFill>
              <a:latin typeface="Yu Gothic UI Light" panose="020B0300000000000000" pitchFamily="34" charset="-128"/>
              <a:ea typeface="Yu Gothic UI Light" panose="020B0300000000000000" pitchFamily="34" charset="-128"/>
              <a:cs typeface="Glegoo" pitchFamily="2" charset="0"/>
            </a:endParaRPr>
          </a:p>
          <a:p>
            <a:r>
              <a:rPr lang="en-US" sz="4000" b="1" dirty="0">
                <a:solidFill>
                  <a:prstClr val="black"/>
                </a:solidFill>
                <a:latin typeface="Print Clearly" panose="00000400000000000000" pitchFamily="2" charset="0"/>
                <a:cs typeface="Glegoo" pitchFamily="2" charset="0"/>
              </a:rPr>
              <a:t>&gt;</a:t>
            </a:r>
            <a:r>
              <a:rPr lang="en-US" sz="4000" b="1" dirty="0">
                <a:solidFill>
                  <a:prstClr val="black"/>
                </a:solidFill>
                <a:latin typeface="Yu Gothic UI Light" panose="020B0300000000000000" pitchFamily="34" charset="-128"/>
                <a:ea typeface="Yu Gothic UI Light" panose="020B0300000000000000" pitchFamily="34" charset="-128"/>
                <a:cs typeface="Glegoo" pitchFamily="2" charset="0"/>
              </a:rPr>
              <a:t> Innovations</a:t>
            </a:r>
          </a:p>
          <a:p>
            <a:pPr marL="914400" lvl="1" indent="-457200">
              <a:buFont typeface="Wingdings" panose="05000000000000000000" pitchFamily="2" charset="2"/>
              <a:buChar char="§"/>
            </a:pPr>
            <a:r>
              <a:rPr lang="en-US" sz="2800" dirty="0">
                <a:solidFill>
                  <a:prstClr val="black"/>
                </a:solidFill>
                <a:latin typeface="Yu Gothic UI Light" panose="020B0300000000000000" pitchFamily="34" charset="-128"/>
                <a:ea typeface="Yu Gothic UI Light" panose="020B0300000000000000" pitchFamily="34" charset="-128"/>
                <a:cs typeface="Glegoo" pitchFamily="2" charset="0"/>
              </a:rPr>
              <a:t>Locally designed</a:t>
            </a:r>
          </a:p>
          <a:p>
            <a:pPr marL="914400" lvl="1" indent="-457200">
              <a:buFont typeface="Wingdings" panose="05000000000000000000" pitchFamily="2" charset="2"/>
              <a:buChar char="§"/>
            </a:pPr>
            <a:r>
              <a:rPr lang="en-US" sz="2800" dirty="0">
                <a:solidFill>
                  <a:prstClr val="black"/>
                </a:solidFill>
                <a:latin typeface="Yu Gothic UI Light" panose="020B0300000000000000" pitchFamily="34" charset="-128"/>
                <a:ea typeface="Yu Gothic UI Light" panose="020B0300000000000000" pitchFamily="34" charset="-128"/>
                <a:cs typeface="Glegoo" pitchFamily="2" charset="0"/>
              </a:rPr>
              <a:t>Longer-term </a:t>
            </a:r>
            <a:r>
              <a:rPr lang="en-US" sz="2800" dirty="0" err="1">
                <a:solidFill>
                  <a:prstClr val="black"/>
                </a:solidFill>
                <a:latin typeface="Yu Gothic UI Light" panose="020B0300000000000000" pitchFamily="34" charset="-128"/>
                <a:ea typeface="Yu Gothic UI Light" panose="020B0300000000000000" pitchFamily="34" charset="-128"/>
                <a:cs typeface="Glegoo" pitchFamily="2" charset="0"/>
              </a:rPr>
              <a:t>programmes</a:t>
            </a:r>
            <a:endParaRPr lang="en-US" sz="2800" dirty="0">
              <a:solidFill>
                <a:prstClr val="black"/>
              </a:solidFill>
              <a:latin typeface="Yu Gothic UI Light" panose="020B0300000000000000" pitchFamily="34" charset="-128"/>
              <a:ea typeface="Yu Gothic UI Light" panose="020B0300000000000000" pitchFamily="34" charset="-128"/>
              <a:cs typeface="Glegoo" pitchFamily="2" charset="0"/>
            </a:endParaRPr>
          </a:p>
          <a:p>
            <a:pPr marL="914400" lvl="1" indent="-457200">
              <a:buFont typeface="Wingdings" panose="05000000000000000000" pitchFamily="2" charset="2"/>
              <a:buChar char="§"/>
            </a:pPr>
            <a:r>
              <a:rPr lang="en-US" sz="2800" dirty="0">
                <a:solidFill>
                  <a:prstClr val="black"/>
                </a:solidFill>
                <a:latin typeface="Yu Gothic UI Light" panose="020B0300000000000000" pitchFamily="34" charset="-128"/>
                <a:ea typeface="Yu Gothic UI Light" panose="020B0300000000000000" pitchFamily="34" charset="-128"/>
                <a:cs typeface="Glegoo" pitchFamily="2" charset="0"/>
              </a:rPr>
              <a:t>Min $5,000 up to $15,000</a:t>
            </a:r>
          </a:p>
          <a:p>
            <a:endParaRPr lang="en-NZ" dirty="0">
              <a:solidFill>
                <a:prstClr val="black"/>
              </a:solidFill>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568" y="1443700"/>
            <a:ext cx="2208275" cy="1183286"/>
          </a:xfrm>
          <a:prstGeom prst="rect">
            <a:avLst/>
          </a:prstGeom>
        </p:spPr>
      </p:pic>
      <p:pic>
        <p:nvPicPr>
          <p:cNvPr id="18" name="Picture 17"/>
          <p:cNvPicPr>
            <a:picLocks noChangeAspect="1"/>
          </p:cNvPicPr>
          <p:nvPr/>
        </p:nvPicPr>
        <p:blipFill rotWithShape="1">
          <a:blip r:embed="rId6"/>
          <a:srcRect r="9360"/>
          <a:stretch/>
        </p:blipFill>
        <p:spPr>
          <a:xfrm>
            <a:off x="6938204" y="2812528"/>
            <a:ext cx="2757562" cy="1258012"/>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6024" y="2786924"/>
            <a:ext cx="962712" cy="1283616"/>
          </a:xfrm>
          <a:prstGeom prst="rect">
            <a:avLst/>
          </a:prstGeom>
        </p:spPr>
      </p:pic>
      <p:pic>
        <p:nvPicPr>
          <p:cNvPr id="12" name="Picture 11">
            <a:extLst>
              <a:ext uri="{FF2B5EF4-FFF2-40B4-BE49-F238E27FC236}">
                <a16:creationId xmlns:a16="http://schemas.microsoft.com/office/drawing/2014/main" id="{E528C8A0-21B9-473B-9576-49B005605A98}"/>
              </a:ext>
            </a:extLst>
          </p:cNvPr>
          <p:cNvPicPr>
            <a:picLocks noChangeAspect="1"/>
          </p:cNvPicPr>
          <p:nvPr/>
        </p:nvPicPr>
        <p:blipFill rotWithShape="1">
          <a:blip r:embed="rId8"/>
          <a:srcRect l="57890" t="7528" r="33223" b="81734"/>
          <a:stretch/>
        </p:blipFill>
        <p:spPr>
          <a:xfrm>
            <a:off x="6938204" y="5044477"/>
            <a:ext cx="3251185" cy="1104946"/>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E08BDAAE-AC45-4C75-BA3C-CE1DBE3C97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54294" y="5768084"/>
            <a:ext cx="907097" cy="931152"/>
          </a:xfrm>
          <a:prstGeom prst="rect">
            <a:avLst/>
          </a:prstGeom>
        </p:spPr>
      </p:pic>
    </p:spTree>
    <p:extLst>
      <p:ext uri="{BB962C8B-B14F-4D97-AF65-F5344CB8AC3E}">
        <p14:creationId xmlns:p14="http://schemas.microsoft.com/office/powerpoint/2010/main" val="1930761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What’s your community involvement? </a:t>
            </a:r>
          </a:p>
        </p:txBody>
      </p:sp>
      <p:sp>
        <p:nvSpPr>
          <p:cNvPr id="3" name="Content Placeholder 2"/>
          <p:cNvSpPr>
            <a:spLocks noGrp="1"/>
          </p:cNvSpPr>
          <p:nvPr>
            <p:ph sz="quarter" idx="13"/>
          </p:nvPr>
        </p:nvSpPr>
        <p:spPr>
          <a:xfrm>
            <a:off x="344572" y="3352799"/>
            <a:ext cx="11334749" cy="1324757"/>
          </a:xfrm>
        </p:spPr>
        <p:txBody>
          <a:bodyPr/>
          <a:lstStyle/>
          <a:p>
            <a:pPr algn="ctr"/>
            <a:r>
              <a:rPr lang="en-NZ" sz="3600" b="0" dirty="0"/>
              <a:t>How many of you are doing something in the community, as a church, individual, part of a group?</a:t>
            </a:r>
          </a:p>
        </p:txBody>
      </p:sp>
    </p:spTree>
    <p:extLst>
      <p:ext uri="{BB962C8B-B14F-4D97-AF65-F5344CB8AC3E}">
        <p14:creationId xmlns:p14="http://schemas.microsoft.com/office/powerpoint/2010/main" val="475648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13797" y="2432346"/>
            <a:ext cx="3313147" cy="2676981"/>
          </a:xfrm>
        </p:spPr>
        <p:txBody>
          <a:bodyPr/>
          <a:lstStyle/>
          <a:p>
            <a:r>
              <a:rPr lang="en-NZ" sz="4000" dirty="0"/>
              <a:t>Health Assessments for the</a:t>
            </a:r>
            <a:br>
              <a:rPr lang="en-NZ" sz="4000" dirty="0"/>
            </a:br>
            <a:r>
              <a:rPr lang="en-NZ" sz="4000" dirty="0"/>
              <a:t>community</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841" t="-3526" r="12483" b="5556"/>
          <a:stretch/>
        </p:blipFill>
        <p:spPr>
          <a:xfrm>
            <a:off x="4284564" y="1358418"/>
            <a:ext cx="4006391" cy="432219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1547" r="1878"/>
          <a:stretch/>
        </p:blipFill>
        <p:spPr>
          <a:xfrm>
            <a:off x="332592" y="1099473"/>
            <a:ext cx="3693964" cy="4996206"/>
          </a:xfrm>
          <a:prstGeom prst="rect">
            <a:avLst/>
          </a:prstGeom>
        </p:spPr>
      </p:pic>
    </p:spTree>
    <p:extLst>
      <p:ext uri="{BB962C8B-B14F-4D97-AF65-F5344CB8AC3E}">
        <p14:creationId xmlns:p14="http://schemas.microsoft.com/office/powerpoint/2010/main" val="4124727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1775" y="0"/>
            <a:ext cx="2540000" cy="18796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14335" b="-279"/>
          <a:stretch/>
        </p:blipFill>
        <p:spPr>
          <a:xfrm>
            <a:off x="486925" y="1509948"/>
            <a:ext cx="7597831" cy="5000179"/>
          </a:xfrm>
          <a:prstGeom prst="rect">
            <a:avLst/>
          </a:prstGeom>
        </p:spPr>
      </p:pic>
      <p:pic>
        <p:nvPicPr>
          <p:cNvPr id="2" name="Picture 1"/>
          <p:cNvPicPr>
            <a:picLocks noChangeAspect="1"/>
          </p:cNvPicPr>
          <p:nvPr/>
        </p:nvPicPr>
        <p:blipFill>
          <a:blip r:embed="rId5"/>
          <a:stretch>
            <a:fillRect/>
          </a:stretch>
        </p:blipFill>
        <p:spPr>
          <a:xfrm>
            <a:off x="8382912" y="2239491"/>
            <a:ext cx="3558863" cy="4270636"/>
          </a:xfrm>
          <a:prstGeom prst="rect">
            <a:avLst/>
          </a:prstGeom>
        </p:spPr>
      </p:pic>
      <p:sp>
        <p:nvSpPr>
          <p:cNvPr id="5" name="TextBox 4"/>
          <p:cNvSpPr txBox="1"/>
          <p:nvPr/>
        </p:nvSpPr>
        <p:spPr>
          <a:xfrm>
            <a:off x="392686" y="616634"/>
            <a:ext cx="9026443" cy="646331"/>
          </a:xfrm>
          <a:prstGeom prst="rect">
            <a:avLst/>
          </a:prstGeom>
          <a:noFill/>
        </p:spPr>
        <p:txBody>
          <a:bodyPr wrap="square" rtlCol="0">
            <a:spAutoFit/>
          </a:bodyPr>
          <a:lstStyle/>
          <a:p>
            <a:pPr>
              <a:buClr>
                <a:srgbClr val="000000"/>
              </a:buClr>
              <a:buFont typeface="Arial"/>
              <a:buNone/>
            </a:pPr>
            <a:r>
              <a:rPr lang="en-NZ" sz="3600" kern="0" dirty="0">
                <a:solidFill>
                  <a:prstClr val="black"/>
                </a:solidFill>
                <a:cs typeface="Arial"/>
                <a:sym typeface="Arial"/>
              </a:rPr>
              <a:t>Collaborating with other Church ministries</a:t>
            </a:r>
          </a:p>
        </p:txBody>
      </p:sp>
    </p:spTree>
    <p:extLst>
      <p:ext uri="{BB962C8B-B14F-4D97-AF65-F5344CB8AC3E}">
        <p14:creationId xmlns:p14="http://schemas.microsoft.com/office/powerpoint/2010/main" val="2197654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6478" y="2554895"/>
            <a:ext cx="2672123" cy="1400530"/>
          </a:xfrm>
        </p:spPr>
        <p:txBody>
          <a:bodyPr>
            <a:normAutofit fontScale="90000"/>
          </a:bodyPr>
          <a:lstStyle/>
          <a:p>
            <a:r>
              <a:rPr lang="en-NZ" sz="4000" dirty="0"/>
              <a:t>East Auckland City SDA Church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00" y="-1"/>
            <a:ext cx="8949180" cy="6711885"/>
          </a:xfrm>
          <a:prstGeom prst="rect">
            <a:avLst/>
          </a:prstGeom>
        </p:spPr>
      </p:pic>
    </p:spTree>
    <p:extLst>
      <p:ext uri="{BB962C8B-B14F-4D97-AF65-F5344CB8AC3E}">
        <p14:creationId xmlns:p14="http://schemas.microsoft.com/office/powerpoint/2010/main" val="2795494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242" t="15597" r="26182" b="15555"/>
          <a:stretch/>
        </p:blipFill>
        <p:spPr>
          <a:xfrm>
            <a:off x="199507" y="166255"/>
            <a:ext cx="5996249" cy="4721630"/>
          </a:xfrm>
          <a:prstGeom prst="rect">
            <a:avLst/>
          </a:prstGeom>
        </p:spPr>
      </p:pic>
      <p:pic>
        <p:nvPicPr>
          <p:cNvPr id="1026" name="Picture 2" descr="http://koawatea.co.nz/wp-content/uploads/2015/02/MHFA.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7479" y="464207"/>
            <a:ext cx="2643415" cy="13609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7088" t="-7916" r="6993" b="29802"/>
          <a:stretch/>
        </p:blipFill>
        <p:spPr>
          <a:xfrm>
            <a:off x="7816406" y="2196286"/>
            <a:ext cx="3105562" cy="4092982"/>
          </a:xfrm>
          <a:prstGeom prst="rect">
            <a:avLst/>
          </a:prstGeom>
        </p:spPr>
      </p:pic>
    </p:spTree>
    <p:extLst>
      <p:ext uri="{BB962C8B-B14F-4D97-AF65-F5344CB8AC3E}">
        <p14:creationId xmlns:p14="http://schemas.microsoft.com/office/powerpoint/2010/main" val="3786598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0922" r="5208" b="17930"/>
          <a:stretch/>
        </p:blipFill>
        <p:spPr>
          <a:xfrm>
            <a:off x="793043" y="1820707"/>
            <a:ext cx="9115532" cy="4410159"/>
          </a:xfrm>
          <a:prstGeom prst="rect">
            <a:avLst/>
          </a:prstGeom>
        </p:spPr>
      </p:pic>
      <p:sp>
        <p:nvSpPr>
          <p:cNvPr id="3" name="TextBox 2"/>
          <p:cNvSpPr txBox="1"/>
          <p:nvPr/>
        </p:nvSpPr>
        <p:spPr>
          <a:xfrm>
            <a:off x="1715512" y="730974"/>
            <a:ext cx="7031978" cy="646331"/>
          </a:xfrm>
          <a:prstGeom prst="rect">
            <a:avLst/>
          </a:prstGeom>
          <a:noFill/>
        </p:spPr>
        <p:txBody>
          <a:bodyPr wrap="square" rtlCol="0">
            <a:spAutoFit/>
          </a:bodyPr>
          <a:lstStyle/>
          <a:p>
            <a:pPr>
              <a:buClr>
                <a:srgbClr val="000000"/>
              </a:buClr>
              <a:buFont typeface="Arial"/>
              <a:buNone/>
            </a:pPr>
            <a:r>
              <a:rPr lang="en-NZ" sz="3600" kern="0" dirty="0">
                <a:solidFill>
                  <a:prstClr val="black"/>
                </a:solidFill>
                <a:cs typeface="Arial"/>
                <a:sym typeface="Arial"/>
              </a:rPr>
              <a:t>Papatoetoe SDA</a:t>
            </a:r>
          </a:p>
        </p:txBody>
      </p:sp>
    </p:spTree>
    <p:extLst>
      <p:ext uri="{BB962C8B-B14F-4D97-AF65-F5344CB8AC3E}">
        <p14:creationId xmlns:p14="http://schemas.microsoft.com/office/powerpoint/2010/main" val="2179050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lant growing in a concrete crack">
            <a:extLst>
              <a:ext uri="{FF2B5EF4-FFF2-40B4-BE49-F238E27FC236}">
                <a16:creationId xmlns:a16="http://schemas.microsoft.com/office/drawing/2014/main" id="{988728DD-4196-4184-840D-F5D16D580EB8}"/>
              </a:ext>
            </a:extLst>
          </p:cNvPr>
          <p:cNvPicPr>
            <a:picLocks noChangeAspect="1"/>
          </p:cNvPicPr>
          <p:nvPr/>
        </p:nvPicPr>
        <p:blipFill rotWithShape="1">
          <a:blip r:embed="rId2">
            <a:duotone>
              <a:prstClr val="black"/>
              <a:schemeClr val="accent5">
                <a:tint val="45000"/>
                <a:satMod val="400000"/>
              </a:schemeClr>
            </a:duotone>
            <a:alphaModFix amt="25000"/>
          </a:blip>
          <a:srcRect t="15730"/>
          <a:stretch/>
        </p:blipFill>
        <p:spPr>
          <a:xfrm>
            <a:off x="20" y="10"/>
            <a:ext cx="12191980" cy="6857990"/>
          </a:xfrm>
          <a:prstGeom prst="rect">
            <a:avLst/>
          </a:prstGeom>
        </p:spPr>
      </p:pic>
      <p:sp>
        <p:nvSpPr>
          <p:cNvPr id="2" name="Title 1"/>
          <p:cNvSpPr>
            <a:spLocks noGrp="1"/>
          </p:cNvSpPr>
          <p:nvPr>
            <p:ph type="title"/>
          </p:nvPr>
        </p:nvSpPr>
        <p:spPr>
          <a:xfrm>
            <a:off x="1154955" y="1447800"/>
            <a:ext cx="8825658" cy="3329581"/>
          </a:xfrm>
        </p:spPr>
        <p:txBody>
          <a:bodyPr vert="horz" lIns="91440" tIns="45720" rIns="91440" bIns="45720" rtlCol="0" anchor="b">
            <a:normAutofit fontScale="90000"/>
          </a:bodyPr>
          <a:lstStyle/>
          <a:p>
            <a:pPr algn="ctr">
              <a:lnSpc>
                <a:spcPct val="90000"/>
              </a:lnSpc>
            </a:pPr>
            <a:r>
              <a:rPr lang="en-US" sz="7200" dirty="0">
                <a:effectLst>
                  <a:outerShdw blurRad="38100" dist="38100" dir="2700000" algn="tl">
                    <a:srgbClr val="000000">
                      <a:alpha val="43137"/>
                    </a:srgbClr>
                  </a:outerShdw>
                </a:effectLst>
              </a:rPr>
              <a:t>How do churches decide what community initiatives to implement?</a:t>
            </a:r>
          </a:p>
        </p:txBody>
      </p:sp>
    </p:spTree>
    <p:extLst>
      <p:ext uri="{BB962C8B-B14F-4D97-AF65-F5344CB8AC3E}">
        <p14:creationId xmlns:p14="http://schemas.microsoft.com/office/powerpoint/2010/main" val="3007452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458" y="1485207"/>
            <a:ext cx="9120081" cy="5076608"/>
          </a:xfrm>
          <a:prstGeom prst="rect">
            <a:avLst/>
          </a:prstGeom>
        </p:spPr>
      </p:pic>
    </p:spTree>
    <p:extLst>
      <p:ext uri="{BB962C8B-B14F-4D97-AF65-F5344CB8AC3E}">
        <p14:creationId xmlns:p14="http://schemas.microsoft.com/office/powerpoint/2010/main" val="2989164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iCAN58 Church Regional</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9519" b="20747"/>
          <a:stretch/>
        </p:blipFill>
        <p:spPr>
          <a:xfrm>
            <a:off x="429690" y="1978819"/>
            <a:ext cx="5799660" cy="38100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8348"/>
          <a:stretch/>
        </p:blipFill>
        <p:spPr>
          <a:xfrm rot="5400000">
            <a:off x="6884967" y="1120262"/>
            <a:ext cx="4472521" cy="5440855"/>
          </a:xfrm>
          <a:prstGeom prst="rect">
            <a:avLst/>
          </a:prstGeom>
        </p:spPr>
      </p:pic>
    </p:spTree>
    <p:extLst>
      <p:ext uri="{BB962C8B-B14F-4D97-AF65-F5344CB8AC3E}">
        <p14:creationId xmlns:p14="http://schemas.microsoft.com/office/powerpoint/2010/main" val="15397905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2334" y="347101"/>
            <a:ext cx="4346266" cy="32597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365125"/>
            <a:ext cx="4322233" cy="3241675"/>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396" t="1180" r="2950" b="18112"/>
          <a:stretch/>
        </p:blipFill>
        <p:spPr>
          <a:xfrm>
            <a:off x="3658105" y="3139062"/>
            <a:ext cx="5276346" cy="3447012"/>
          </a:xfrm>
          <a:prstGeom prst="rect">
            <a:avLst/>
          </a:prstGeom>
        </p:spPr>
      </p:pic>
    </p:spTree>
    <p:extLst>
      <p:ext uri="{BB962C8B-B14F-4D97-AF65-F5344CB8AC3E}">
        <p14:creationId xmlns:p14="http://schemas.microsoft.com/office/powerpoint/2010/main" val="342662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A9AF6A-41A5-40ED-80D3-102A140A7CE7}"/>
              </a:ext>
            </a:extLst>
          </p:cNvPr>
          <p:cNvSpPr txBox="1"/>
          <p:nvPr/>
        </p:nvSpPr>
        <p:spPr>
          <a:xfrm>
            <a:off x="878376" y="1033896"/>
            <a:ext cx="9877425" cy="1015663"/>
          </a:xfrm>
          <a:prstGeom prst="rect">
            <a:avLst/>
          </a:prstGeom>
          <a:noFill/>
        </p:spPr>
        <p:txBody>
          <a:bodyPr wrap="square" rtlCol="0">
            <a:spAutoFit/>
          </a:bodyPr>
          <a:lstStyle/>
          <a:p>
            <a:pPr algn="ctr"/>
            <a:r>
              <a:rPr lang="en-US" sz="6000" b="1" dirty="0"/>
              <a:t>Designing an Initiative</a:t>
            </a:r>
          </a:p>
        </p:txBody>
      </p:sp>
      <p:pic>
        <p:nvPicPr>
          <p:cNvPr id="7" name="Picture 6">
            <a:extLst>
              <a:ext uri="{FF2B5EF4-FFF2-40B4-BE49-F238E27FC236}">
                <a16:creationId xmlns:a16="http://schemas.microsoft.com/office/drawing/2014/main" id="{180473AD-2EDA-4206-A196-DBAA97EA879D}"/>
              </a:ext>
            </a:extLst>
          </p:cNvPr>
          <p:cNvPicPr>
            <a:picLocks noChangeAspect="1"/>
          </p:cNvPicPr>
          <p:nvPr/>
        </p:nvPicPr>
        <p:blipFill>
          <a:blip r:embed="rId2"/>
          <a:stretch>
            <a:fillRect/>
          </a:stretch>
        </p:blipFill>
        <p:spPr>
          <a:xfrm>
            <a:off x="9412448" y="5603544"/>
            <a:ext cx="2351146" cy="958092"/>
          </a:xfrm>
          <a:prstGeom prst="rect">
            <a:avLst/>
          </a:prstGeom>
        </p:spPr>
      </p:pic>
      <p:pic>
        <p:nvPicPr>
          <p:cNvPr id="3" name="Picture 2">
            <a:extLst>
              <a:ext uri="{FF2B5EF4-FFF2-40B4-BE49-F238E27FC236}">
                <a16:creationId xmlns:a16="http://schemas.microsoft.com/office/drawing/2014/main" id="{A9210676-DCD5-48D3-9F9A-5CCDE6A9CFBA}"/>
              </a:ext>
            </a:extLst>
          </p:cNvPr>
          <p:cNvPicPr>
            <a:picLocks noChangeAspect="1"/>
          </p:cNvPicPr>
          <p:nvPr/>
        </p:nvPicPr>
        <p:blipFill>
          <a:blip r:embed="rId3"/>
          <a:stretch>
            <a:fillRect/>
          </a:stretch>
        </p:blipFill>
        <p:spPr>
          <a:xfrm>
            <a:off x="2581311" y="4152551"/>
            <a:ext cx="2721966" cy="1739790"/>
          </a:xfrm>
          <a:prstGeom prst="rect">
            <a:avLst/>
          </a:prstGeom>
        </p:spPr>
      </p:pic>
      <p:pic>
        <p:nvPicPr>
          <p:cNvPr id="4" name="Picture 3">
            <a:extLst>
              <a:ext uri="{FF2B5EF4-FFF2-40B4-BE49-F238E27FC236}">
                <a16:creationId xmlns:a16="http://schemas.microsoft.com/office/drawing/2014/main" id="{6E573D17-205F-41E3-883D-6F715EC8EFE5}"/>
              </a:ext>
            </a:extLst>
          </p:cNvPr>
          <p:cNvPicPr>
            <a:picLocks noChangeAspect="1"/>
          </p:cNvPicPr>
          <p:nvPr/>
        </p:nvPicPr>
        <p:blipFill>
          <a:blip r:embed="rId4"/>
          <a:stretch>
            <a:fillRect/>
          </a:stretch>
        </p:blipFill>
        <p:spPr>
          <a:xfrm>
            <a:off x="4758348" y="2158100"/>
            <a:ext cx="3228975" cy="1419225"/>
          </a:xfrm>
          <a:prstGeom prst="rect">
            <a:avLst/>
          </a:prstGeom>
          <a:ln>
            <a:noFill/>
          </a:ln>
          <a:effectLst>
            <a:outerShdw blurRad="190500" algn="tl" rotWithShape="0">
              <a:srgbClr val="000000">
                <a:alpha val="70000"/>
              </a:srgbClr>
            </a:outerShdw>
          </a:effectLst>
        </p:spPr>
      </p:pic>
      <p:pic>
        <p:nvPicPr>
          <p:cNvPr id="2050" name="Picture 2" descr="Professionalism Is Not The Job You Do It`s How You Do The Job Stock Vector  - Illustration of close, life: 131457545">
            <a:extLst>
              <a:ext uri="{FF2B5EF4-FFF2-40B4-BE49-F238E27FC236}">
                <a16:creationId xmlns:a16="http://schemas.microsoft.com/office/drawing/2014/main" id="{339FBAF4-CC36-4BA8-A464-A72994F2C1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5225" y="3990287"/>
            <a:ext cx="3099518" cy="24796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63D8652-A0DF-4A0E-9CFE-5F515B701E45}"/>
              </a:ext>
            </a:extLst>
          </p:cNvPr>
          <p:cNvSpPr/>
          <p:nvPr/>
        </p:nvSpPr>
        <p:spPr>
          <a:xfrm>
            <a:off x="7113864" y="4605556"/>
            <a:ext cx="1434518" cy="847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A2838ADD-ACAF-4074-99D1-1B653DB6A3BE}"/>
              </a:ext>
            </a:extLst>
          </p:cNvPr>
          <p:cNvSpPr/>
          <p:nvPr/>
        </p:nvSpPr>
        <p:spPr>
          <a:xfrm>
            <a:off x="6771432" y="4516705"/>
            <a:ext cx="2052269" cy="1107996"/>
          </a:xfrm>
          <a:prstGeom prst="rect">
            <a:avLst/>
          </a:prstGeom>
          <a:noFill/>
        </p:spPr>
        <p:txBody>
          <a:bodyPr wrap="square" lIns="91440" tIns="45720" rIns="91440" bIns="45720">
            <a:spAutoFit/>
          </a:bodyPr>
          <a:lstStyle/>
          <a:p>
            <a:pPr algn="ctr"/>
            <a:r>
              <a:rPr lang="en-US" sz="6600" b="1" cap="none" spc="-300" dirty="0">
                <a:ln w="0"/>
                <a:solidFill>
                  <a:schemeClr val="tx1">
                    <a:lumMod val="85000"/>
                    <a:lumOff val="15000"/>
                  </a:schemeClr>
                </a:solidFill>
                <a:effectLst>
                  <a:outerShdw blurRad="38100" dist="19050" dir="2700000" algn="tl" rotWithShape="0">
                    <a:schemeClr val="dk1">
                      <a:alpha val="40000"/>
                    </a:schemeClr>
                  </a:outerShdw>
                </a:effectLst>
                <a:latin typeface="Castellar" panose="020A0402060406010301" pitchFamily="18" charset="0"/>
              </a:rPr>
              <a:t>JOB</a:t>
            </a:r>
          </a:p>
        </p:txBody>
      </p:sp>
    </p:spTree>
    <p:extLst>
      <p:ext uri="{BB962C8B-B14F-4D97-AF65-F5344CB8AC3E}">
        <p14:creationId xmlns:p14="http://schemas.microsoft.com/office/powerpoint/2010/main" val="4255178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A9AF6A-41A5-40ED-80D3-102A140A7CE7}"/>
              </a:ext>
            </a:extLst>
          </p:cNvPr>
          <p:cNvSpPr txBox="1"/>
          <p:nvPr/>
        </p:nvSpPr>
        <p:spPr>
          <a:xfrm>
            <a:off x="710596" y="296364"/>
            <a:ext cx="9877425" cy="1015663"/>
          </a:xfrm>
          <a:prstGeom prst="rect">
            <a:avLst/>
          </a:prstGeom>
          <a:noFill/>
        </p:spPr>
        <p:txBody>
          <a:bodyPr wrap="square" rtlCol="0">
            <a:spAutoFit/>
          </a:bodyPr>
          <a:lstStyle/>
          <a:p>
            <a:pPr algn="ctr"/>
            <a:r>
              <a:rPr lang="en-US" sz="6000" b="1" dirty="0"/>
              <a:t>Marketing</a:t>
            </a:r>
            <a:endParaRPr lang="en-NZ" sz="6000" b="1" dirty="0"/>
          </a:p>
        </p:txBody>
      </p:sp>
      <p:pic>
        <p:nvPicPr>
          <p:cNvPr id="7" name="Picture 6">
            <a:extLst>
              <a:ext uri="{FF2B5EF4-FFF2-40B4-BE49-F238E27FC236}">
                <a16:creationId xmlns:a16="http://schemas.microsoft.com/office/drawing/2014/main" id="{180473AD-2EDA-4206-A196-DBAA97EA879D}"/>
              </a:ext>
            </a:extLst>
          </p:cNvPr>
          <p:cNvPicPr>
            <a:picLocks noChangeAspect="1"/>
          </p:cNvPicPr>
          <p:nvPr/>
        </p:nvPicPr>
        <p:blipFill>
          <a:blip r:embed="rId2"/>
          <a:stretch>
            <a:fillRect/>
          </a:stretch>
        </p:blipFill>
        <p:spPr>
          <a:xfrm>
            <a:off x="9650573" y="5756802"/>
            <a:ext cx="2351146" cy="958092"/>
          </a:xfrm>
          <a:prstGeom prst="rect">
            <a:avLst/>
          </a:prstGeom>
        </p:spPr>
      </p:pic>
      <p:pic>
        <p:nvPicPr>
          <p:cNvPr id="8194" name="Picture 2" descr="16 Social Media Marketing Tools That Will Increase Your Engagement By 200%  | Promotedigitally">
            <a:extLst>
              <a:ext uri="{FF2B5EF4-FFF2-40B4-BE49-F238E27FC236}">
                <a16:creationId xmlns:a16="http://schemas.microsoft.com/office/drawing/2014/main" id="{F41ABFDD-6108-4B20-BE38-125174B0B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275" y="1312027"/>
            <a:ext cx="6441703" cy="44447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4CC9E4E-4343-4863-9DE4-80FCB4D9E782}"/>
              </a:ext>
            </a:extLst>
          </p:cNvPr>
          <p:cNvSpPr txBox="1"/>
          <p:nvPr/>
        </p:nvSpPr>
        <p:spPr>
          <a:xfrm>
            <a:off x="3802750" y="5844922"/>
            <a:ext cx="3998752" cy="646331"/>
          </a:xfrm>
          <a:prstGeom prst="rect">
            <a:avLst/>
          </a:prstGeom>
          <a:noFill/>
        </p:spPr>
        <p:txBody>
          <a:bodyPr wrap="square">
            <a:spAutoFit/>
          </a:bodyPr>
          <a:lstStyle/>
          <a:p>
            <a:pPr marL="285750" indent="-285750">
              <a:buFont typeface="Arial" panose="020B0604020202020204" pitchFamily="34" charset="0"/>
              <a:buChar char="•"/>
            </a:pPr>
            <a:r>
              <a:rPr lang="en-NZ" dirty="0"/>
              <a:t>Social Media Tools</a:t>
            </a:r>
          </a:p>
          <a:p>
            <a:pPr marL="285750" indent="-285750">
              <a:buFont typeface="Arial" panose="020B0604020202020204" pitchFamily="34" charset="0"/>
              <a:buChar char="•"/>
            </a:pPr>
            <a:r>
              <a:rPr lang="en-NZ" dirty="0"/>
              <a:t>Evaluation, monitoring and reporting</a:t>
            </a:r>
          </a:p>
        </p:txBody>
      </p:sp>
    </p:spTree>
    <p:extLst>
      <p:ext uri="{BB962C8B-B14F-4D97-AF65-F5344CB8AC3E}">
        <p14:creationId xmlns:p14="http://schemas.microsoft.com/office/powerpoint/2010/main" val="3874999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0473AD-2EDA-4206-A196-DBAA97EA879D}"/>
              </a:ext>
            </a:extLst>
          </p:cNvPr>
          <p:cNvPicPr>
            <a:picLocks noChangeAspect="1"/>
          </p:cNvPicPr>
          <p:nvPr/>
        </p:nvPicPr>
        <p:blipFill>
          <a:blip r:embed="rId2"/>
          <a:stretch>
            <a:fillRect/>
          </a:stretch>
        </p:blipFill>
        <p:spPr>
          <a:xfrm>
            <a:off x="9412448" y="5603544"/>
            <a:ext cx="2351146" cy="958092"/>
          </a:xfrm>
          <a:prstGeom prst="rect">
            <a:avLst/>
          </a:prstGeom>
        </p:spPr>
      </p:pic>
      <p:pic>
        <p:nvPicPr>
          <p:cNvPr id="7170" name="Picture 2" descr="Next Steps for Your Future – Information Evening | NorthTec">
            <a:extLst>
              <a:ext uri="{FF2B5EF4-FFF2-40B4-BE49-F238E27FC236}">
                <a16:creationId xmlns:a16="http://schemas.microsoft.com/office/drawing/2014/main" id="{7CCD3637-7883-4AB4-B1C2-21E9B0100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695325"/>
            <a:ext cx="9100318"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8878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 SKI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7464"/>
          </a:xfrm>
          <a:prstGeom prst="rect">
            <a:avLst/>
          </a:prstGeom>
        </p:spPr>
      </p:pic>
      <p:sp>
        <p:nvSpPr>
          <p:cNvPr id="2" name="Title 1"/>
          <p:cNvSpPr>
            <a:spLocks noGrp="1"/>
          </p:cNvSpPr>
          <p:nvPr>
            <p:ph type="title"/>
          </p:nvPr>
        </p:nvSpPr>
        <p:spPr>
          <a:xfrm>
            <a:off x="3065812" y="862641"/>
            <a:ext cx="5448197" cy="1777041"/>
          </a:xfrm>
        </p:spPr>
        <p:txBody>
          <a:bodyPr>
            <a:normAutofit/>
          </a:bodyPr>
          <a:lstStyle/>
          <a:p>
            <a:pPr algn="ctr"/>
            <a:r>
              <a:rPr lang="en-US" b="1" dirty="0">
                <a:latin typeface="Yu Gothic Light" panose="020B0300000000000000" pitchFamily="34" charset="-128"/>
                <a:ea typeface="Yu Gothic Light" panose="020B0300000000000000" pitchFamily="34" charset="-128"/>
              </a:rPr>
              <a:t>More Information?</a:t>
            </a:r>
            <a:endParaRPr lang="en-NZ" b="1" i="1" dirty="0">
              <a:latin typeface="Yu Gothic Light" panose="020B0300000000000000" pitchFamily="34" charset="-128"/>
              <a:ea typeface="Yu Gothic Light" panose="020B0300000000000000" pitchFamily="34" charset="-128"/>
            </a:endParaRPr>
          </a:p>
        </p:txBody>
      </p:sp>
      <p:sp>
        <p:nvSpPr>
          <p:cNvPr id="7" name="Content Placeholder 6"/>
          <p:cNvSpPr>
            <a:spLocks noGrp="1"/>
          </p:cNvSpPr>
          <p:nvPr>
            <p:ph idx="1"/>
          </p:nvPr>
        </p:nvSpPr>
        <p:spPr>
          <a:xfrm>
            <a:off x="1591295" y="2392394"/>
            <a:ext cx="9298378" cy="4028739"/>
          </a:xfrm>
        </p:spPr>
        <p:txBody>
          <a:bodyPr>
            <a:normAutofit/>
          </a:bodyPr>
          <a:lstStyle/>
          <a:p>
            <a:pPr marL="457200" lvl="1" indent="0">
              <a:buNone/>
            </a:pPr>
            <a:r>
              <a:rPr lang="en-NZ" b="1" dirty="0">
                <a:latin typeface="Yu Gothic Light" panose="020B0300000000000000" pitchFamily="34" charset="-128"/>
                <a:ea typeface="Yu Gothic Light" panose="020B0300000000000000" pitchFamily="34" charset="-128"/>
              </a:rPr>
              <a:t>ADRA – Sally Lavea</a:t>
            </a:r>
          </a:p>
          <a:p>
            <a:pPr marL="457200" lvl="1" indent="0">
              <a:buNone/>
            </a:pPr>
            <a:r>
              <a:rPr lang="en-NZ" b="1" dirty="0">
                <a:latin typeface="Yu Gothic Light" panose="020B0300000000000000" pitchFamily="34" charset="-128"/>
                <a:ea typeface="Yu Gothic Light" panose="020B0300000000000000" pitchFamily="34" charset="-128"/>
                <a:hlinkClick r:id="rId4"/>
              </a:rPr>
              <a:t>sallylavea@adra.org.nz</a:t>
            </a:r>
            <a:r>
              <a:rPr lang="en-NZ" b="1" dirty="0">
                <a:latin typeface="Yu Gothic Light" panose="020B0300000000000000" pitchFamily="34" charset="-128"/>
                <a:ea typeface="Yu Gothic Light" panose="020B0300000000000000" pitchFamily="34" charset="-128"/>
              </a:rPr>
              <a:t>  or call (09) 625 0883</a:t>
            </a:r>
          </a:p>
          <a:p>
            <a:pPr marL="457200" lvl="1" indent="0">
              <a:buNone/>
            </a:pPr>
            <a:endParaRPr lang="en-NZ" b="1" dirty="0">
              <a:latin typeface="Yu Gothic Light" panose="020B0300000000000000" pitchFamily="34" charset="-128"/>
              <a:ea typeface="Yu Gothic Light" panose="020B0300000000000000" pitchFamily="34" charset="-128"/>
            </a:endParaRPr>
          </a:p>
          <a:p>
            <a:pPr marL="457200" lvl="1" indent="0">
              <a:buNone/>
            </a:pPr>
            <a:r>
              <a:rPr lang="en-NZ" b="1" dirty="0">
                <a:latin typeface="Yu Gothic Light" panose="020B0300000000000000" pitchFamily="34" charset="-128"/>
                <a:ea typeface="Yu Gothic Light" panose="020B0300000000000000" pitchFamily="34" charset="-128"/>
              </a:rPr>
              <a:t>Health – Adrielle Carrasco</a:t>
            </a:r>
          </a:p>
          <a:p>
            <a:pPr marL="457200" lvl="1" indent="0">
              <a:buNone/>
            </a:pPr>
            <a:r>
              <a:rPr lang="en-NZ" b="1" dirty="0">
                <a:latin typeface="Yu Gothic Light" panose="020B0300000000000000" pitchFamily="34" charset="-128"/>
                <a:ea typeface="Yu Gothic Light" panose="020B0300000000000000" pitchFamily="34" charset="-128"/>
                <a:hlinkClick r:id="rId5"/>
              </a:rPr>
              <a:t>AdrielleCarrasco@adventist.org.nz</a:t>
            </a:r>
            <a:r>
              <a:rPr lang="en-NZ" b="1" dirty="0">
                <a:latin typeface="Yu Gothic Light" panose="020B0300000000000000" pitchFamily="34" charset="-128"/>
                <a:ea typeface="Yu Gothic Light" panose="020B0300000000000000" pitchFamily="34" charset="-128"/>
              </a:rPr>
              <a:t> or call (09) 250 2746</a:t>
            </a:r>
          </a:p>
          <a:p>
            <a:pPr marL="457200" lvl="1" indent="0">
              <a:buNone/>
            </a:pPr>
            <a:endParaRPr lang="en-NZ" b="1" dirty="0">
              <a:latin typeface="Yu Gothic Light" panose="020B0300000000000000" pitchFamily="34" charset="-128"/>
              <a:ea typeface="Yu Gothic Light" panose="020B0300000000000000" pitchFamily="34" charset="-128"/>
            </a:endParaRPr>
          </a:p>
          <a:p>
            <a:pPr marL="457200" lvl="1" indent="0">
              <a:buNone/>
            </a:pPr>
            <a:r>
              <a:rPr lang="en-NZ" b="1" dirty="0">
                <a:latin typeface="Yu Gothic Light" panose="020B0300000000000000" pitchFamily="34" charset="-128"/>
                <a:ea typeface="Yu Gothic Light" panose="020B0300000000000000" pitchFamily="34" charset="-128"/>
              </a:rPr>
              <a:t>Discipleship – Victor Kulakov</a:t>
            </a:r>
          </a:p>
          <a:p>
            <a:pPr marL="457200" lvl="1" indent="0">
              <a:buNone/>
            </a:pPr>
            <a:r>
              <a:rPr lang="en-US" b="1" u="sng" dirty="0">
                <a:latin typeface="Yu Gothic Light" panose="020B0300000000000000" pitchFamily="34" charset="-128"/>
                <a:ea typeface="Yu Gothic Light" panose="020B0300000000000000" pitchFamily="34" charset="-128"/>
                <a:hlinkClick r:id="rId6"/>
              </a:rPr>
              <a:t>VictorKulakov@adventist.org.nz</a:t>
            </a:r>
            <a:r>
              <a:rPr lang="en-US" b="1" dirty="0">
                <a:latin typeface="Yu Gothic Light" panose="020B0300000000000000" pitchFamily="34" charset="-128"/>
                <a:ea typeface="Yu Gothic Light" panose="020B0300000000000000" pitchFamily="34" charset="-128"/>
              </a:rPr>
              <a:t> </a:t>
            </a:r>
            <a:r>
              <a:rPr lang="en-NZ" b="1" dirty="0">
                <a:latin typeface="Yu Gothic Light" panose="020B0300000000000000" pitchFamily="34" charset="-128"/>
                <a:ea typeface="Yu Gothic Light" panose="020B0300000000000000" pitchFamily="34" charset="-128"/>
              </a:rPr>
              <a:t>or call (09) 250 2733</a:t>
            </a:r>
          </a:p>
          <a:p>
            <a:pPr marL="457200" lvl="1" indent="0">
              <a:buNone/>
            </a:pPr>
            <a:endParaRPr lang="en-NZ" dirty="0">
              <a:latin typeface="Palantino"/>
            </a:endParaRPr>
          </a:p>
          <a:p>
            <a:pPr marL="0" indent="0">
              <a:buNone/>
            </a:pPr>
            <a:endParaRPr lang="en-NZ" dirty="0"/>
          </a:p>
        </p:txBody>
      </p:sp>
    </p:spTree>
    <p:extLst>
      <p:ext uri="{BB962C8B-B14F-4D97-AF65-F5344CB8AC3E}">
        <p14:creationId xmlns:p14="http://schemas.microsoft.com/office/powerpoint/2010/main" val="27305836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A9AF6A-41A5-40ED-80D3-102A140A7CE7}"/>
              </a:ext>
            </a:extLst>
          </p:cNvPr>
          <p:cNvSpPr txBox="1"/>
          <p:nvPr/>
        </p:nvSpPr>
        <p:spPr>
          <a:xfrm>
            <a:off x="979044" y="1830850"/>
            <a:ext cx="9877425" cy="2862322"/>
          </a:xfrm>
          <a:prstGeom prst="rect">
            <a:avLst/>
          </a:prstGeom>
          <a:noFill/>
        </p:spPr>
        <p:txBody>
          <a:bodyPr wrap="square" rtlCol="0">
            <a:spAutoFit/>
          </a:bodyPr>
          <a:lstStyle/>
          <a:p>
            <a:pPr algn="ctr"/>
            <a:r>
              <a:rPr lang="en-US" sz="6000" b="1" dirty="0"/>
              <a:t>Wrap up</a:t>
            </a:r>
          </a:p>
          <a:p>
            <a:pPr algn="ctr"/>
            <a:r>
              <a:rPr lang="en-US" sz="6000" b="1" dirty="0"/>
              <a:t>&amp;</a:t>
            </a:r>
          </a:p>
          <a:p>
            <a:pPr algn="ctr"/>
            <a:r>
              <a:rPr lang="en-US" sz="6000" b="1" dirty="0"/>
              <a:t>Closing Prayer</a:t>
            </a:r>
          </a:p>
        </p:txBody>
      </p:sp>
      <p:pic>
        <p:nvPicPr>
          <p:cNvPr id="7" name="Picture 6">
            <a:extLst>
              <a:ext uri="{FF2B5EF4-FFF2-40B4-BE49-F238E27FC236}">
                <a16:creationId xmlns:a16="http://schemas.microsoft.com/office/drawing/2014/main" id="{180473AD-2EDA-4206-A196-DBAA97EA879D}"/>
              </a:ext>
            </a:extLst>
          </p:cNvPr>
          <p:cNvPicPr>
            <a:picLocks noChangeAspect="1"/>
          </p:cNvPicPr>
          <p:nvPr/>
        </p:nvPicPr>
        <p:blipFill>
          <a:blip r:embed="rId2"/>
          <a:stretch>
            <a:fillRect/>
          </a:stretch>
        </p:blipFill>
        <p:spPr>
          <a:xfrm>
            <a:off x="9412448" y="5603544"/>
            <a:ext cx="2351146" cy="958092"/>
          </a:xfrm>
          <a:prstGeom prst="rect">
            <a:avLst/>
          </a:prstGeom>
        </p:spPr>
      </p:pic>
    </p:spTree>
    <p:extLst>
      <p:ext uri="{BB962C8B-B14F-4D97-AF65-F5344CB8AC3E}">
        <p14:creationId xmlns:p14="http://schemas.microsoft.com/office/powerpoint/2010/main" val="372707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126" y="832469"/>
            <a:ext cx="6837650" cy="767731"/>
          </a:xfrm>
        </p:spPr>
        <p:txBody>
          <a:bodyPr vert="horz" lIns="91440" tIns="45720" rIns="91440" bIns="45720" rtlCol="0" anchor="b">
            <a:noAutofit/>
          </a:bodyPr>
          <a:lstStyle/>
          <a:p>
            <a:pPr>
              <a:lnSpc>
                <a:spcPct val="90000"/>
              </a:lnSpc>
            </a:pPr>
            <a:r>
              <a:rPr lang="en-US" sz="4800" dirty="0">
                <a:effectLst>
                  <a:outerShdw blurRad="38100" dist="38100" dir="2700000" algn="tl">
                    <a:srgbClr val="000000">
                      <a:alpha val="43137"/>
                    </a:srgbClr>
                  </a:outerShdw>
                </a:effectLst>
              </a:rPr>
              <a:t>Is there a better way?</a:t>
            </a:r>
          </a:p>
        </p:txBody>
      </p:sp>
      <p:pic>
        <p:nvPicPr>
          <p:cNvPr id="5" name="Picture 4" descr="Plant growing in a concrete crack">
            <a:extLst>
              <a:ext uri="{FF2B5EF4-FFF2-40B4-BE49-F238E27FC236}">
                <a16:creationId xmlns:a16="http://schemas.microsoft.com/office/drawing/2014/main" id="{988728DD-4196-4184-840D-F5D16D580EB8}"/>
              </a:ext>
            </a:extLst>
          </p:cNvPr>
          <p:cNvPicPr>
            <a:picLocks noChangeAspect="1"/>
          </p:cNvPicPr>
          <p:nvPr/>
        </p:nvPicPr>
        <p:blipFill rotWithShape="1">
          <a:blip r:embed="rId2"/>
          <a:srcRect l="21004" r="39489" b="-1"/>
          <a:stretch/>
        </p:blipFill>
        <p:spPr>
          <a:xfrm>
            <a:off x="8133050" y="10"/>
            <a:ext cx="4058950" cy="6857990"/>
          </a:xfrm>
          <a:prstGeom prst="rect">
            <a:avLst/>
          </a:prstGeom>
        </p:spPr>
      </p:pic>
      <p:sp>
        <p:nvSpPr>
          <p:cNvPr id="3" name="TextBox 2">
            <a:extLst>
              <a:ext uri="{FF2B5EF4-FFF2-40B4-BE49-F238E27FC236}">
                <a16:creationId xmlns:a16="http://schemas.microsoft.com/office/drawing/2014/main" id="{A20E2DB4-C389-B44A-80DE-72F78A9ABD2C}"/>
              </a:ext>
            </a:extLst>
          </p:cNvPr>
          <p:cNvSpPr txBox="1"/>
          <p:nvPr/>
        </p:nvSpPr>
        <p:spPr>
          <a:xfrm>
            <a:off x="640126" y="2261874"/>
            <a:ext cx="7492924" cy="3355790"/>
          </a:xfrm>
          <a:prstGeom prst="rect">
            <a:avLst/>
          </a:prstGeom>
          <a:noFill/>
        </p:spPr>
        <p:txBody>
          <a:bodyPr wrap="square" rtlCol="0">
            <a:spAutoFit/>
          </a:bodyPr>
          <a:lstStyle/>
          <a:p>
            <a:r>
              <a:rPr lang="en-US" sz="2800" dirty="0"/>
              <a:t>The best message to share is …</a:t>
            </a:r>
          </a:p>
          <a:p>
            <a:endParaRPr lang="en-US" dirty="0"/>
          </a:p>
          <a:p>
            <a:pPr marL="285750" indent="-285750">
              <a:lnSpc>
                <a:spcPct val="200000"/>
              </a:lnSpc>
              <a:buFont typeface="Arial" panose="020B0604020202020204" pitchFamily="34" charset="0"/>
              <a:buChar char="•"/>
            </a:pPr>
            <a:r>
              <a:rPr lang="en-US" dirty="0"/>
              <a:t>We don’t know how to help, but</a:t>
            </a:r>
          </a:p>
          <a:p>
            <a:pPr marL="285750" indent="-285750">
              <a:lnSpc>
                <a:spcPct val="200000"/>
              </a:lnSpc>
              <a:buFont typeface="Arial" panose="020B0604020202020204" pitchFamily="34" charset="0"/>
              <a:buChar char="•"/>
            </a:pPr>
            <a:r>
              <a:rPr lang="en-US" dirty="0"/>
              <a:t>We are willing to </a:t>
            </a:r>
            <a:r>
              <a:rPr lang="en-US" sz="2400" dirty="0"/>
              <a:t>LISTEN</a:t>
            </a:r>
          </a:p>
          <a:p>
            <a:pPr marL="285750" indent="-285750">
              <a:lnSpc>
                <a:spcPct val="250000"/>
              </a:lnSpc>
              <a:buFont typeface="Arial" panose="020B0604020202020204" pitchFamily="34" charset="0"/>
              <a:buChar char="•"/>
            </a:pPr>
            <a:r>
              <a:rPr lang="en-US" dirty="0"/>
              <a:t>We would like to </a:t>
            </a:r>
            <a:r>
              <a:rPr lang="en-US" b="1" dirty="0"/>
              <a:t>cooperate</a:t>
            </a:r>
            <a:r>
              <a:rPr lang="en-US" dirty="0"/>
              <a:t> not to </a:t>
            </a:r>
            <a:r>
              <a:rPr lang="en-US" b="1" dirty="0"/>
              <a:t>compete</a:t>
            </a:r>
          </a:p>
          <a:p>
            <a:pPr marL="285750" indent="-285750">
              <a:lnSpc>
                <a:spcPct val="250000"/>
              </a:lnSpc>
              <a:buFont typeface="Arial" panose="020B0604020202020204" pitchFamily="34" charset="0"/>
              <a:buChar char="•"/>
            </a:pPr>
            <a:r>
              <a:rPr lang="en-US" dirty="0"/>
              <a:t>We would like to </a:t>
            </a:r>
            <a:r>
              <a:rPr lang="en-US" b="1" dirty="0"/>
              <a:t>complement </a:t>
            </a:r>
            <a:r>
              <a:rPr lang="en-US" dirty="0"/>
              <a:t>not to </a:t>
            </a:r>
            <a:r>
              <a:rPr lang="en-US" b="1" dirty="0"/>
              <a:t>complicate (duplicate)</a:t>
            </a:r>
            <a:r>
              <a:rPr lang="en-US" dirty="0"/>
              <a:t>    </a:t>
            </a:r>
          </a:p>
        </p:txBody>
      </p:sp>
    </p:spTree>
    <p:extLst>
      <p:ext uri="{BB962C8B-B14F-4D97-AF65-F5344CB8AC3E}">
        <p14:creationId xmlns:p14="http://schemas.microsoft.com/office/powerpoint/2010/main" val="2747718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624"/>
            <a:ext cx="12192000" cy="6862624"/>
          </a:xfrm>
        </p:spPr>
      </p:pic>
      <p:sp>
        <p:nvSpPr>
          <p:cNvPr id="5" name="TextBox 4"/>
          <p:cNvSpPr txBox="1"/>
          <p:nvPr/>
        </p:nvSpPr>
        <p:spPr>
          <a:xfrm>
            <a:off x="597776" y="172044"/>
            <a:ext cx="11594224" cy="707886"/>
          </a:xfrm>
          <a:prstGeom prst="rect">
            <a:avLst/>
          </a:prstGeom>
          <a:noFill/>
          <a:ln>
            <a:noFill/>
          </a:ln>
        </p:spPr>
        <p:txBody>
          <a:bodyPr wrap="square" rtlCol="0">
            <a:spAutoFit/>
          </a:bodyPr>
          <a:lstStyle/>
          <a:p>
            <a:r>
              <a:rPr lang="en-US" sz="4000" b="1" dirty="0">
                <a:solidFill>
                  <a:prstClr val="black"/>
                </a:solidFill>
              </a:rPr>
              <a:t>Why community assessment?</a:t>
            </a:r>
            <a:endParaRPr lang="en-US" sz="2400" dirty="0">
              <a:solidFill>
                <a:prstClr val="black"/>
              </a:solidFill>
            </a:endParaRPr>
          </a:p>
        </p:txBody>
      </p:sp>
    </p:spTree>
    <p:extLst>
      <p:ext uri="{BB962C8B-B14F-4D97-AF65-F5344CB8AC3E}">
        <p14:creationId xmlns:p14="http://schemas.microsoft.com/office/powerpoint/2010/main" val="2299478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8753" b="8753"/>
          <a:stretch>
            <a:fillRect/>
          </a:stretch>
        </p:blipFill>
        <p:spPr>
          <a:xfrm>
            <a:off x="0" y="1"/>
            <a:ext cx="12192000" cy="6857999"/>
          </a:xfrm>
        </p:spPr>
      </p:pic>
      <p:sp>
        <p:nvSpPr>
          <p:cNvPr id="6" name="Rectangle 5"/>
          <p:cNvSpPr/>
          <p:nvPr/>
        </p:nvSpPr>
        <p:spPr>
          <a:xfrm>
            <a:off x="1716774" y="90724"/>
            <a:ext cx="5420296" cy="2862322"/>
          </a:xfrm>
          <a:prstGeom prst="rect">
            <a:avLst/>
          </a:prstGeom>
          <a:ln>
            <a:solidFill>
              <a:srgbClr val="FF0000"/>
            </a:solidFill>
          </a:ln>
        </p:spPr>
        <p:txBody>
          <a:bodyPr wrap="square">
            <a:spAutoFit/>
          </a:bodyPr>
          <a:lstStyle/>
          <a:p>
            <a:r>
              <a:rPr lang="en-US" sz="3600" dirty="0">
                <a:solidFill>
                  <a:srgbClr val="FFFFFF"/>
                </a:solidFill>
              </a:rPr>
              <a:t>“. . . until you see a city how people who are most in need of help see it, you’re never going to reach it.”</a:t>
            </a:r>
          </a:p>
        </p:txBody>
      </p:sp>
    </p:spTree>
    <p:extLst>
      <p:ext uri="{BB962C8B-B14F-4D97-AF65-F5344CB8AC3E}">
        <p14:creationId xmlns:p14="http://schemas.microsoft.com/office/powerpoint/2010/main" val="1498689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30EDDA-B7BA-4BF1-806E-3DCC5FD1E6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1855" y="973183"/>
            <a:ext cx="8321964" cy="5884817"/>
          </a:xfrm>
          <a:prstGeom prst="rect">
            <a:avLst/>
          </a:prstGeom>
        </p:spPr>
      </p:pic>
      <p:sp>
        <p:nvSpPr>
          <p:cNvPr id="6" name="TextBox 5">
            <a:extLst>
              <a:ext uri="{FF2B5EF4-FFF2-40B4-BE49-F238E27FC236}">
                <a16:creationId xmlns:a16="http://schemas.microsoft.com/office/drawing/2014/main" id="{E8338641-219A-4993-AC1C-BAAD69824F30}"/>
              </a:ext>
            </a:extLst>
          </p:cNvPr>
          <p:cNvSpPr txBox="1"/>
          <p:nvPr/>
        </p:nvSpPr>
        <p:spPr>
          <a:xfrm>
            <a:off x="2461131" y="92448"/>
            <a:ext cx="6983411" cy="584775"/>
          </a:xfrm>
          <a:prstGeom prst="rect">
            <a:avLst/>
          </a:prstGeom>
          <a:noFill/>
        </p:spPr>
        <p:txBody>
          <a:bodyPr wrap="square" rtlCol="0">
            <a:spAutoFit/>
          </a:bodyPr>
          <a:lstStyle/>
          <a:p>
            <a:r>
              <a:rPr lang="en-US" sz="3200" dirty="0">
                <a:solidFill>
                  <a:srgbClr val="FF0000"/>
                </a:solidFill>
              </a:rPr>
              <a:t>How are we going to see/understand it?</a:t>
            </a:r>
            <a:endParaRPr lang="en-NZ" sz="3200" dirty="0">
              <a:solidFill>
                <a:srgbClr val="FF0000"/>
              </a:solidFill>
            </a:endParaRPr>
          </a:p>
        </p:txBody>
      </p:sp>
    </p:spTree>
    <p:extLst>
      <p:ext uri="{BB962C8B-B14F-4D97-AF65-F5344CB8AC3E}">
        <p14:creationId xmlns:p14="http://schemas.microsoft.com/office/powerpoint/2010/main" val="3883868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66122"/>
          </a:xfrm>
        </p:spPr>
      </p:pic>
      <p:sp>
        <p:nvSpPr>
          <p:cNvPr id="3" name="TextBox 2"/>
          <p:cNvSpPr txBox="1"/>
          <p:nvPr/>
        </p:nvSpPr>
        <p:spPr>
          <a:xfrm>
            <a:off x="6096000" y="0"/>
            <a:ext cx="6103917" cy="3539430"/>
          </a:xfrm>
          <a:prstGeom prst="rect">
            <a:avLst/>
          </a:prstGeom>
          <a:solidFill>
            <a:schemeClr val="accent1">
              <a:lumMod val="60000"/>
              <a:lumOff val="40000"/>
            </a:schemeClr>
          </a:solidFill>
          <a:ln>
            <a:solidFill>
              <a:srgbClr val="FF0000"/>
            </a:solidFill>
          </a:ln>
        </p:spPr>
        <p:txBody>
          <a:bodyPr wrap="square" rtlCol="0">
            <a:spAutoFit/>
          </a:bodyPr>
          <a:lstStyle/>
          <a:p>
            <a:r>
              <a:rPr lang="en-US" sz="4000" dirty="0">
                <a:solidFill>
                  <a:prstClr val="white"/>
                </a:solidFill>
              </a:rPr>
              <a:t>Community Assessment</a:t>
            </a:r>
          </a:p>
          <a:p>
            <a:endParaRPr lang="en-US" sz="1600" dirty="0">
              <a:solidFill>
                <a:prstClr val="white"/>
              </a:solidFill>
            </a:endParaRPr>
          </a:p>
          <a:p>
            <a:r>
              <a:rPr lang="en-US" sz="2800" dirty="0">
                <a:solidFill>
                  <a:prstClr val="black"/>
                </a:solidFill>
              </a:rPr>
              <a:t>To begin with:</a:t>
            </a:r>
          </a:p>
          <a:p>
            <a:endParaRPr lang="en-US" sz="2800" dirty="0">
              <a:solidFill>
                <a:prstClr val="black"/>
              </a:solidFill>
            </a:endParaRPr>
          </a:p>
          <a:p>
            <a:r>
              <a:rPr lang="en-US" sz="2800" dirty="0">
                <a:solidFill>
                  <a:prstClr val="black"/>
                </a:solidFill>
              </a:rPr>
              <a:t>Pray with your potential champions and church leaders for the holy spirit to influence your thoughts and guide you in the community assessment.  </a:t>
            </a:r>
          </a:p>
        </p:txBody>
      </p:sp>
    </p:spTree>
    <p:extLst>
      <p:ext uri="{BB962C8B-B14F-4D97-AF65-F5344CB8AC3E}">
        <p14:creationId xmlns:p14="http://schemas.microsoft.com/office/powerpoint/2010/main" val="226458973"/>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B28BFC5B9CA9549AADD24986B801472" ma:contentTypeVersion="13" ma:contentTypeDescription="Create a new document." ma:contentTypeScope="" ma:versionID="8101ddc08deba903a987f6d8068e6fa0">
  <xsd:schema xmlns:xsd="http://www.w3.org/2001/XMLSchema" xmlns:xs="http://www.w3.org/2001/XMLSchema" xmlns:p="http://schemas.microsoft.com/office/2006/metadata/properties" xmlns:ns2="7ffea6f0-1139-415a-ba84-698dfaf2f8fe" xmlns:ns3="08f7d0ba-f72e-4bea-ad09-e13f3d91db60" targetNamespace="http://schemas.microsoft.com/office/2006/metadata/properties" ma:root="true" ma:fieldsID="8d68b43bedeba36b057745c3745ac089" ns2:_="" ns3:_="">
    <xsd:import namespace="7ffea6f0-1139-415a-ba84-698dfaf2f8fe"/>
    <xsd:import namespace="08f7d0ba-f72e-4bea-ad09-e13f3d91db6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fea6f0-1139-415a-ba84-698dfaf2f8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8f7d0ba-f72e-4bea-ad09-e13f3d91db6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05FE2F-031E-4FA6-8E34-5177FA183BDD}">
  <ds:schemaRef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dcmitype/"/>
    <ds:schemaRef ds:uri="http://purl.org/dc/elements/1.1/"/>
    <ds:schemaRef ds:uri="08f7d0ba-f72e-4bea-ad09-e13f3d91db60"/>
    <ds:schemaRef ds:uri="7ffea6f0-1139-415a-ba84-698dfaf2f8fe"/>
    <ds:schemaRef ds:uri="http://www.w3.org/XML/1998/namespace"/>
    <ds:schemaRef ds:uri="http://purl.org/dc/terms/"/>
  </ds:schemaRefs>
</ds:datastoreItem>
</file>

<file path=customXml/itemProps2.xml><?xml version="1.0" encoding="utf-8"?>
<ds:datastoreItem xmlns:ds="http://schemas.openxmlformats.org/officeDocument/2006/customXml" ds:itemID="{134DFE3B-75FE-4ACE-8383-3F5F47A644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fea6f0-1139-415a-ba84-698dfaf2f8fe"/>
    <ds:schemaRef ds:uri="08f7d0ba-f72e-4bea-ad09-e13f3d91db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51CBA9-008A-4182-975C-09DC6E498C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10827</TotalTime>
  <Words>831</Words>
  <Application>Microsoft Office PowerPoint</Application>
  <PresentationFormat>Widescreen</PresentationFormat>
  <Paragraphs>148</Paragraphs>
  <Slides>47</Slides>
  <Notes>19</Notes>
  <HiddenSlides>0</HiddenSlides>
  <MMClips>2</MMClips>
  <ScaleCrop>false</ScaleCrop>
  <HeadingPairs>
    <vt:vector size="4" baseType="variant">
      <vt:variant>
        <vt:lpstr>Theme</vt:lpstr>
      </vt:variant>
      <vt:variant>
        <vt:i4>3</vt:i4>
      </vt:variant>
      <vt:variant>
        <vt:lpstr>Slide Titles</vt:lpstr>
      </vt:variant>
      <vt:variant>
        <vt:i4>47</vt:i4>
      </vt:variant>
    </vt:vector>
  </HeadingPairs>
  <TitlesOfParts>
    <vt:vector size="50" baseType="lpstr">
      <vt:lpstr>2_Office Theme</vt:lpstr>
      <vt:lpstr>3_Office Theme</vt:lpstr>
      <vt:lpstr>Ion</vt:lpstr>
      <vt:lpstr>PowerPoint Presentation</vt:lpstr>
      <vt:lpstr>PowerPoint Presentation</vt:lpstr>
      <vt:lpstr>PowerPoint Presentation</vt:lpstr>
      <vt:lpstr>How do churches decide what community initiatives to implement?</vt:lpstr>
      <vt:lpstr>Is there a better 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there a better way?</vt:lpstr>
      <vt:lpstr>Is there a better way?</vt:lpstr>
      <vt:lpstr>PowerPoint Presentation</vt:lpstr>
      <vt:lpstr>PowerPoint Presentation</vt:lpstr>
      <vt:lpstr>PowerPoint Presentation</vt:lpstr>
      <vt:lpstr>PowerPoint Presentation</vt:lpstr>
      <vt:lpstr>PowerPoint Presentation</vt:lpstr>
      <vt:lpstr>3 focuses</vt:lpstr>
      <vt:lpstr>PowerPoint Presentation</vt:lpstr>
      <vt:lpstr>PowerPoint Presentation</vt:lpstr>
      <vt:lpstr>PowerPoint Presentation</vt:lpstr>
      <vt:lpstr>What is CTP?</vt:lpstr>
      <vt:lpstr>Empowering Local Churches to Transform their Communities</vt:lpstr>
      <vt:lpstr>Why you need to be involved in your community? </vt:lpstr>
      <vt:lpstr>PowerPoint Presentation</vt:lpstr>
      <vt:lpstr>PowerPoint Presentation</vt:lpstr>
      <vt:lpstr>PowerPoint Presentation</vt:lpstr>
      <vt:lpstr>PowerPoint Presentation</vt:lpstr>
      <vt:lpstr>Community Transformation Partnerships</vt:lpstr>
      <vt:lpstr>Community Transformation Partnerships</vt:lpstr>
      <vt:lpstr>What’s your community involvement? </vt:lpstr>
      <vt:lpstr>Health Assessments for the community</vt:lpstr>
      <vt:lpstr>PowerPoint Presentation</vt:lpstr>
      <vt:lpstr>East Auckland City SDA Church</vt:lpstr>
      <vt:lpstr>PowerPoint Presentation</vt:lpstr>
      <vt:lpstr>PowerPoint Presentation</vt:lpstr>
      <vt:lpstr>PowerPoint Presentation</vt:lpstr>
      <vt:lpstr>iCAN58 Church Regional</vt:lpstr>
      <vt:lpstr>PowerPoint Presentation</vt:lpstr>
      <vt:lpstr>PowerPoint Presentation</vt:lpstr>
      <vt:lpstr>PowerPoint Presentation</vt:lpstr>
      <vt:lpstr>PowerPoint Presentation</vt:lpstr>
      <vt:lpstr>More Information?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 Kulakov</dc:creator>
  <cp:lastModifiedBy>Keryn McCutcheon</cp:lastModifiedBy>
  <cp:revision>71</cp:revision>
  <dcterms:created xsi:type="dcterms:W3CDTF">2018-11-09T19:18:20Z</dcterms:created>
  <dcterms:modified xsi:type="dcterms:W3CDTF">2021-06-17T00:22:43Z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0x010100BB28BFC5B9CA9549AADD24986B801472</vt:lpwstr>
  </property>
</Properties>
</file>